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3" r:id="rId3"/>
    <p:sldId id="263" r:id="rId4"/>
    <p:sldId id="286" r:id="rId5"/>
    <p:sldId id="284" r:id="rId6"/>
    <p:sldId id="260" r:id="rId7"/>
    <p:sldId id="270" r:id="rId8"/>
    <p:sldId id="277" r:id="rId9"/>
    <p:sldId id="278" r:id="rId10"/>
    <p:sldId id="279" r:id="rId11"/>
    <p:sldId id="280" r:id="rId12"/>
    <p:sldId id="281" r:id="rId13"/>
    <p:sldId id="282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500A629B-4961-47ED-A03E-12E398A92D72}">
          <p14:sldIdLst>
            <p14:sldId id="274"/>
            <p14:sldId id="283"/>
          </p14:sldIdLst>
        </p14:section>
        <p14:section name="SWOT" id="{71794747-EE6C-4687-AEF4-D4AF06102BB6}">
          <p14:sldIdLst>
            <p14:sldId id="263"/>
            <p14:sldId id="286"/>
            <p14:sldId id="284"/>
          </p14:sldIdLst>
        </p14:section>
        <p14:section name="COMMITMENT TO" id="{FFD6AE66-EF8E-4097-B698-BE1BF607CAE7}">
          <p14:sldIdLst>
            <p14:sldId id="260"/>
          </p14:sldIdLst>
        </p14:section>
        <p14:section name="Roles and Responsibility's " id="{63B925A9-29C4-44D9-8B65-FE64985B63E9}">
          <p14:sldIdLst/>
        </p14:section>
        <p14:section name="Rituals" id="{304A8028-569D-4069-9038-630789017ED7}">
          <p14:sldIdLst/>
        </p14:section>
        <p14:section name="Communication" id="{53269560-AB25-4FEA-AA5B-43C15F5B10BE}">
          <p14:sldIdLst/>
        </p14:section>
        <p14:section name="Transparency" id="{1F9B6A3B-28DE-4996-8A3B-FBE39C540350}">
          <p14:sldIdLst/>
        </p14:section>
        <p14:section name="GOALS" id="{90680F19-4B30-4EE7-AE4E-CE9619E72E82}">
          <p14:sldIdLst/>
        </p14:section>
        <p14:section name="…and much more." id="{7D4B38F9-49F3-4D61-9370-3EAFEE2A15F7}">
          <p14:sldIdLst>
            <p14:sldId id="270"/>
            <p14:sldId id="277"/>
            <p14:sldId id="278"/>
            <p14:sldId id="279"/>
            <p14:sldId id="280"/>
            <p14:sldId id="281"/>
            <p14:sldId id="28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ic, Veljko" initials="SV" lastIdx="1" clrIdx="0">
    <p:extLst>
      <p:ext uri="{19B8F6BF-5375-455C-9EA6-DF929625EA0E}">
        <p15:presenceInfo xmlns:p15="http://schemas.microsoft.com/office/powerpoint/2012/main" userId="S::Veljko.Savic@zuehlke.com::5c7d9a5f-f077-468f-b301-1a7c013cc0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88" autoAdjust="0"/>
  </p:normalViewPr>
  <p:slideViewPr>
    <p:cSldViewPr snapToGrid="0">
      <p:cViewPr varScale="1">
        <p:scale>
          <a:sx n="106" d="100"/>
          <a:sy n="106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commentAuthors" Target="commentAuthors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 /><Relationship Id="rId3" Type="http://schemas.openxmlformats.org/officeDocument/2006/relationships/image" Target="../media/image39.png" /><Relationship Id="rId7" Type="http://schemas.openxmlformats.org/officeDocument/2006/relationships/image" Target="../media/image43.png" /><Relationship Id="rId2" Type="http://schemas.openxmlformats.org/officeDocument/2006/relationships/image" Target="../media/image38.svg" /><Relationship Id="rId1" Type="http://schemas.openxmlformats.org/officeDocument/2006/relationships/image" Target="../media/image37.png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4" Type="http://schemas.openxmlformats.org/officeDocument/2006/relationships/image" Target="../media/image40.svg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svg" /><Relationship Id="rId1" Type="http://schemas.openxmlformats.org/officeDocument/2006/relationships/image" Target="../media/image45.png" /><Relationship Id="rId6" Type="http://schemas.openxmlformats.org/officeDocument/2006/relationships/image" Target="../media/image50.svg" /><Relationship Id="rId5" Type="http://schemas.openxmlformats.org/officeDocument/2006/relationships/image" Target="../media/image49.png" /><Relationship Id="rId4" Type="http://schemas.openxmlformats.org/officeDocument/2006/relationships/image" Target="../media/image48.sv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 /><Relationship Id="rId3" Type="http://schemas.openxmlformats.org/officeDocument/2006/relationships/image" Target="../media/image39.png" /><Relationship Id="rId7" Type="http://schemas.openxmlformats.org/officeDocument/2006/relationships/image" Target="../media/image43.png" /><Relationship Id="rId2" Type="http://schemas.openxmlformats.org/officeDocument/2006/relationships/image" Target="../media/image38.svg" /><Relationship Id="rId1" Type="http://schemas.openxmlformats.org/officeDocument/2006/relationships/image" Target="../media/image37.png" /><Relationship Id="rId6" Type="http://schemas.openxmlformats.org/officeDocument/2006/relationships/image" Target="../media/image42.svg" /><Relationship Id="rId5" Type="http://schemas.openxmlformats.org/officeDocument/2006/relationships/image" Target="../media/image41.png" /><Relationship Id="rId4" Type="http://schemas.openxmlformats.org/officeDocument/2006/relationships/image" Target="../media/image40.sv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svg" /><Relationship Id="rId1" Type="http://schemas.openxmlformats.org/officeDocument/2006/relationships/image" Target="../media/image45.png" /><Relationship Id="rId6" Type="http://schemas.openxmlformats.org/officeDocument/2006/relationships/image" Target="../media/image50.svg" /><Relationship Id="rId5" Type="http://schemas.openxmlformats.org/officeDocument/2006/relationships/image" Target="../media/image49.png" /><Relationship Id="rId4" Type="http://schemas.openxmlformats.org/officeDocument/2006/relationships/image" Target="../media/image48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34477-0B99-4DED-8808-1C588BE19E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18FDB-9E5C-4CF8-91F2-5CFD72EDECD1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r-Cyrl-RS" b="1" dirty="0">
              <a:latin typeface="AA Zuehlke" panose="02000503060000020004" pitchFamily="2" charset="0"/>
            </a:rPr>
            <a:t>Ученици учествују у пројектима према ПРАВИЛИМА понашања на порталу – могу приступити пројекту, писати коментаре, дописивати се са осталим ученицима са пројекта, могу чак и радити задатке које је наставник поставио само за њих...</a:t>
          </a:r>
          <a:endParaRPr lang="en-US" b="1" dirty="0">
            <a:latin typeface="AA Zuehlke" panose="02000503060000020004" pitchFamily="2" charset="0"/>
          </a:endParaRPr>
        </a:p>
      </dgm:t>
    </dgm:pt>
    <dgm:pt modelId="{54E18327-FEE1-44FF-B4DA-6D71BD65E807}" type="parTrans" cxnId="{7DCDB68A-A60F-496A-9130-5D31FA6C96C5}">
      <dgm:prSet/>
      <dgm:spPr/>
      <dgm:t>
        <a:bodyPr/>
        <a:lstStyle/>
        <a:p>
          <a:endParaRPr lang="en-US"/>
        </a:p>
      </dgm:t>
    </dgm:pt>
    <dgm:pt modelId="{2F6EE0CE-5B6C-4640-A93E-CFE4722EFBFA}" type="sibTrans" cxnId="{7DCDB68A-A60F-496A-9130-5D31FA6C96C5}">
      <dgm:prSet/>
      <dgm:spPr/>
      <dgm:t>
        <a:bodyPr/>
        <a:lstStyle/>
        <a:p>
          <a:endParaRPr lang="en-US"/>
        </a:p>
      </dgm:t>
    </dgm:pt>
    <dgm:pt modelId="{6CB31B46-3698-43B2-901E-EAB0F08B2FDA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sr-Cyrl-RS" b="1" dirty="0">
              <a:solidFill>
                <a:schemeClr val="bg1">
                  <a:lumMod val="95000"/>
                  <a:lumOff val="5000"/>
                </a:schemeClr>
              </a:solidFill>
              <a:latin typeface="AA Zuehlke" panose="02000503060000020004" pitchFamily="2" charset="0"/>
            </a:rPr>
            <a:t>Мањи или већи приступ пројекту имају само они наставници који су регистровани на порталу – за регистрацију наставника обавезна дозвола директора уз потпис и печат школе</a:t>
          </a:r>
          <a:endParaRPr lang="en-US" b="1" dirty="0">
            <a:solidFill>
              <a:schemeClr val="bg1">
                <a:lumMod val="95000"/>
                <a:lumOff val="5000"/>
              </a:schemeClr>
            </a:solidFill>
            <a:latin typeface="AA Zuehlke" panose="02000503060000020004" pitchFamily="2" charset="0"/>
          </a:endParaRPr>
        </a:p>
      </dgm:t>
    </dgm:pt>
    <dgm:pt modelId="{73719D05-CC69-44AC-84A3-007253D4496A}" type="parTrans" cxnId="{B60F6D87-5880-43B4-B056-47E0781FE5E8}">
      <dgm:prSet/>
      <dgm:spPr/>
      <dgm:t>
        <a:bodyPr/>
        <a:lstStyle/>
        <a:p>
          <a:endParaRPr lang="en-US"/>
        </a:p>
      </dgm:t>
    </dgm:pt>
    <dgm:pt modelId="{57F3DA52-F238-448B-BB59-67668FF29032}" type="sibTrans" cxnId="{B60F6D87-5880-43B4-B056-47E0781FE5E8}">
      <dgm:prSet/>
      <dgm:spPr/>
      <dgm:t>
        <a:bodyPr/>
        <a:lstStyle/>
        <a:p>
          <a:endParaRPr lang="en-US"/>
        </a:p>
      </dgm:t>
    </dgm:pt>
    <dgm:pt modelId="{3869080D-027F-4F0E-B20B-DF72C4303E5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sr-Cyrl-RS" b="1" dirty="0">
              <a:latin typeface="AA Zuehlke" panose="02000503060000020004" pitchFamily="2" charset="0"/>
            </a:rPr>
            <a:t>Према процени наставника (аутора пројекта), може се ограничити приступ одређеним страницама на пројекту – па ће неке странице бити видљиве само за наставнике који учествују у пројекту и сл.</a:t>
          </a:r>
          <a:endParaRPr lang="en-US" b="1" dirty="0">
            <a:latin typeface="AA Zuehlke" panose="02000503060000020004" pitchFamily="2" charset="0"/>
          </a:endParaRPr>
        </a:p>
      </dgm:t>
    </dgm:pt>
    <dgm:pt modelId="{79C1C54F-D2B8-4E64-9533-54D6B3F0AFE9}" type="parTrans" cxnId="{30E9E1F0-F7FB-4A26-96E9-5822AE567BE0}">
      <dgm:prSet/>
      <dgm:spPr/>
      <dgm:t>
        <a:bodyPr/>
        <a:lstStyle/>
        <a:p>
          <a:endParaRPr lang="en-US"/>
        </a:p>
      </dgm:t>
    </dgm:pt>
    <dgm:pt modelId="{E2EA43C6-AB96-44E1-9D66-D2E223605B65}" type="sibTrans" cxnId="{30E9E1F0-F7FB-4A26-96E9-5822AE567BE0}">
      <dgm:prSet/>
      <dgm:spPr/>
      <dgm:t>
        <a:bodyPr/>
        <a:lstStyle/>
        <a:p>
          <a:endParaRPr lang="en-US"/>
        </a:p>
      </dgm:t>
    </dgm:pt>
    <dgm:pt modelId="{BA988EF5-3A13-4CD1-9D50-C8A352C8879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  <dgm:t>
        <a:bodyPr/>
        <a:lstStyle/>
        <a:p>
          <a:r>
            <a:rPr lang="sr-Cyrl-RS" b="1" dirty="0">
              <a:solidFill>
                <a:srgbClr val="92D050"/>
              </a:solidFill>
              <a:latin typeface="AA Zuehlke" panose="02000503060000020004" pitchFamily="2" charset="0"/>
            </a:rPr>
            <a:t>Сагласност родитеља да ученике можемо фотографисати и њихове слике/снимке постављати на ову образовну платформу – у пројекте</a:t>
          </a:r>
          <a:endParaRPr lang="en-US" b="1" dirty="0">
            <a:solidFill>
              <a:srgbClr val="92D050"/>
            </a:solidFill>
            <a:latin typeface="AA Zuehlke" panose="02000503060000020004" pitchFamily="2" charset="0"/>
          </a:endParaRPr>
        </a:p>
      </dgm:t>
    </dgm:pt>
    <dgm:pt modelId="{AA1685B0-99CA-437F-A452-F2983EED7BC2}" type="sibTrans" cxnId="{39D6D2B9-8773-43D2-B5AB-D781E5DFAA97}">
      <dgm:prSet/>
      <dgm:spPr/>
      <dgm:t>
        <a:bodyPr/>
        <a:lstStyle/>
        <a:p>
          <a:endParaRPr lang="en-US"/>
        </a:p>
      </dgm:t>
    </dgm:pt>
    <dgm:pt modelId="{C14A3CAB-FE1A-4F50-B862-6BC101C8D0BA}" type="parTrans" cxnId="{39D6D2B9-8773-43D2-B5AB-D781E5DFAA97}">
      <dgm:prSet/>
      <dgm:spPr/>
      <dgm:t>
        <a:bodyPr/>
        <a:lstStyle/>
        <a:p>
          <a:endParaRPr lang="en-US"/>
        </a:p>
      </dgm:t>
    </dgm:pt>
    <dgm:pt modelId="{7D3BD65F-21FF-4A4D-B949-69B500684756}" type="pres">
      <dgm:prSet presAssocID="{60934477-0B99-4DED-8808-1C588BE19ECA}" presName="linear" presStyleCnt="0">
        <dgm:presLayoutVars>
          <dgm:dir/>
          <dgm:resizeHandles val="exact"/>
        </dgm:presLayoutVars>
      </dgm:prSet>
      <dgm:spPr/>
    </dgm:pt>
    <dgm:pt modelId="{BB07E466-C318-4463-839C-5E2F78AC2991}" type="pres">
      <dgm:prSet presAssocID="{BA988EF5-3A13-4CD1-9D50-C8A352C8879B}" presName="comp" presStyleCnt="0"/>
      <dgm:spPr/>
    </dgm:pt>
    <dgm:pt modelId="{B980C848-3A18-4684-89D6-AF601554E989}" type="pres">
      <dgm:prSet presAssocID="{BA988EF5-3A13-4CD1-9D50-C8A352C8879B}" presName="box" presStyleLbl="node1" presStyleIdx="0" presStyleCnt="4" custLinFactNeighborX="0"/>
      <dgm:spPr/>
    </dgm:pt>
    <dgm:pt modelId="{62C98D37-3D3A-41E8-9F89-58BB7CC4C4C3}" type="pres">
      <dgm:prSet presAssocID="{BA988EF5-3A13-4CD1-9D50-C8A352C8879B}" presName="img" presStyleLbl="fgImgPlace1" presStyleIdx="0" presStyleCnt="4" custLinFactY="100000" custLinFactNeighborX="-11173" custLinFactNeighborY="1783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89307B18-CA60-4460-814F-6EB4CE4C188E}" type="pres">
      <dgm:prSet presAssocID="{BA988EF5-3A13-4CD1-9D50-C8A352C8879B}" presName="text" presStyleLbl="node1" presStyleIdx="0" presStyleCnt="4">
        <dgm:presLayoutVars>
          <dgm:bulletEnabled val="1"/>
        </dgm:presLayoutVars>
      </dgm:prSet>
      <dgm:spPr/>
    </dgm:pt>
    <dgm:pt modelId="{1AC09106-9B3C-4DE6-A242-28B3F0B151C7}" type="pres">
      <dgm:prSet presAssocID="{AA1685B0-99CA-437F-A452-F2983EED7BC2}" presName="spacer" presStyleCnt="0"/>
      <dgm:spPr/>
    </dgm:pt>
    <dgm:pt modelId="{681B5FCD-3AEB-4AC7-9C62-508B277F7776}" type="pres">
      <dgm:prSet presAssocID="{80D18FDB-9E5C-4CF8-91F2-5CFD72EDECD1}" presName="comp" presStyleCnt="0"/>
      <dgm:spPr/>
    </dgm:pt>
    <dgm:pt modelId="{482F44A7-C3D5-42EC-9167-8BE5CC19AB68}" type="pres">
      <dgm:prSet presAssocID="{80D18FDB-9E5C-4CF8-91F2-5CFD72EDECD1}" presName="box" presStyleLbl="node1" presStyleIdx="1" presStyleCnt="4"/>
      <dgm:spPr/>
    </dgm:pt>
    <dgm:pt modelId="{3F5E366F-B798-4178-A445-5448D349B62C}" type="pres">
      <dgm:prSet presAssocID="{80D18FDB-9E5C-4CF8-91F2-5CFD72EDECD1}" presName="img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1EEE15-E199-4568-93F0-765A94B6878F}" type="pres">
      <dgm:prSet presAssocID="{80D18FDB-9E5C-4CF8-91F2-5CFD72EDECD1}" presName="text" presStyleLbl="node1" presStyleIdx="1" presStyleCnt="4">
        <dgm:presLayoutVars>
          <dgm:bulletEnabled val="1"/>
        </dgm:presLayoutVars>
      </dgm:prSet>
      <dgm:spPr/>
    </dgm:pt>
    <dgm:pt modelId="{E1C34E0C-1C59-4E3B-B2DA-9E889424F76D}" type="pres">
      <dgm:prSet presAssocID="{2F6EE0CE-5B6C-4640-A93E-CFE4722EFBFA}" presName="spacer" presStyleCnt="0"/>
      <dgm:spPr/>
    </dgm:pt>
    <dgm:pt modelId="{368CB3A6-6EF8-4D69-B440-0EBA1E7792BD}" type="pres">
      <dgm:prSet presAssocID="{3869080D-027F-4F0E-B20B-DF72C4303E5E}" presName="comp" presStyleCnt="0"/>
      <dgm:spPr/>
    </dgm:pt>
    <dgm:pt modelId="{960332C0-36D9-49C9-86B8-74D4986E6DF4}" type="pres">
      <dgm:prSet presAssocID="{3869080D-027F-4F0E-B20B-DF72C4303E5E}" presName="box" presStyleLbl="node1" presStyleIdx="2" presStyleCnt="4"/>
      <dgm:spPr/>
    </dgm:pt>
    <dgm:pt modelId="{67AD2EFA-B03A-4BCB-97AE-34CFA01BC70B}" type="pres">
      <dgm:prSet presAssocID="{3869080D-027F-4F0E-B20B-DF72C4303E5E}" presName="img" presStyleLbl="fgImgPlace1" presStyleIdx="2" presStyleCnt="4" custLinFactY="-100000" custLinFactNeighborX="0" custLinFactNeighborY="-17339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F7B488EA-BEAA-4C1C-8210-B917C6C98E62}" type="pres">
      <dgm:prSet presAssocID="{3869080D-027F-4F0E-B20B-DF72C4303E5E}" presName="text" presStyleLbl="node1" presStyleIdx="2" presStyleCnt="4">
        <dgm:presLayoutVars>
          <dgm:bulletEnabled val="1"/>
        </dgm:presLayoutVars>
      </dgm:prSet>
      <dgm:spPr/>
    </dgm:pt>
    <dgm:pt modelId="{A98EBEE4-259B-4EC3-8C9B-B86591B7308F}" type="pres">
      <dgm:prSet presAssocID="{E2EA43C6-AB96-44E1-9D66-D2E223605B65}" presName="spacer" presStyleCnt="0"/>
      <dgm:spPr/>
    </dgm:pt>
    <dgm:pt modelId="{593C707E-A2AB-4CCC-B2F0-EF4BE1E09686}" type="pres">
      <dgm:prSet presAssocID="{6CB31B46-3698-43B2-901E-EAB0F08B2FDA}" presName="comp" presStyleCnt="0"/>
      <dgm:spPr/>
    </dgm:pt>
    <dgm:pt modelId="{BD185CFA-B658-44C2-82B0-21AD86CC0B23}" type="pres">
      <dgm:prSet presAssocID="{6CB31B46-3698-43B2-901E-EAB0F08B2FDA}" presName="box" presStyleLbl="node1" presStyleIdx="3" presStyleCnt="4"/>
      <dgm:spPr/>
    </dgm:pt>
    <dgm:pt modelId="{1C39F8FF-451E-4739-A774-3AAF50BE643B}" type="pres">
      <dgm:prSet presAssocID="{6CB31B46-3698-43B2-901E-EAB0F08B2FDA}" presName="img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E0C620-AC5C-40BA-AFB6-B146214D0695}" type="pres">
      <dgm:prSet presAssocID="{6CB31B46-3698-43B2-901E-EAB0F08B2FDA}" presName="text" presStyleLbl="node1" presStyleIdx="3" presStyleCnt="4">
        <dgm:presLayoutVars>
          <dgm:bulletEnabled val="1"/>
        </dgm:presLayoutVars>
      </dgm:prSet>
      <dgm:spPr/>
    </dgm:pt>
  </dgm:ptLst>
  <dgm:cxnLst>
    <dgm:cxn modelId="{39AF2D11-D7D9-4410-93D7-4D347CA869F2}" type="presOf" srcId="{60934477-0B99-4DED-8808-1C588BE19ECA}" destId="{7D3BD65F-21FF-4A4D-B949-69B500684756}" srcOrd="0" destOrd="0" presId="urn:microsoft.com/office/officeart/2005/8/layout/vList4"/>
    <dgm:cxn modelId="{D5935C1E-A168-4905-8F20-D67D882BCDDD}" type="presOf" srcId="{3869080D-027F-4F0E-B20B-DF72C4303E5E}" destId="{960332C0-36D9-49C9-86B8-74D4986E6DF4}" srcOrd="0" destOrd="0" presId="urn:microsoft.com/office/officeart/2005/8/layout/vList4"/>
    <dgm:cxn modelId="{26EA052D-79BA-4C78-B6D5-12C8705F00FE}" type="presOf" srcId="{BA988EF5-3A13-4CD1-9D50-C8A352C8879B}" destId="{B980C848-3A18-4684-89D6-AF601554E989}" srcOrd="0" destOrd="0" presId="urn:microsoft.com/office/officeart/2005/8/layout/vList4"/>
    <dgm:cxn modelId="{D99F6C35-84F1-4A44-8A80-0BC6E8BF4F22}" type="presOf" srcId="{80D18FDB-9E5C-4CF8-91F2-5CFD72EDECD1}" destId="{482F44A7-C3D5-42EC-9167-8BE5CC19AB68}" srcOrd="0" destOrd="0" presId="urn:microsoft.com/office/officeart/2005/8/layout/vList4"/>
    <dgm:cxn modelId="{7CBA2945-81AA-4C22-9FF2-64DE2D2417F7}" type="presOf" srcId="{BA988EF5-3A13-4CD1-9D50-C8A352C8879B}" destId="{89307B18-CA60-4460-814F-6EB4CE4C188E}" srcOrd="1" destOrd="0" presId="urn:microsoft.com/office/officeart/2005/8/layout/vList4"/>
    <dgm:cxn modelId="{B60F6D87-5880-43B4-B056-47E0781FE5E8}" srcId="{60934477-0B99-4DED-8808-1C588BE19ECA}" destId="{6CB31B46-3698-43B2-901E-EAB0F08B2FDA}" srcOrd="3" destOrd="0" parTransId="{73719D05-CC69-44AC-84A3-007253D4496A}" sibTransId="{57F3DA52-F238-448B-BB59-67668FF29032}"/>
    <dgm:cxn modelId="{7DCDB68A-A60F-496A-9130-5D31FA6C96C5}" srcId="{60934477-0B99-4DED-8808-1C588BE19ECA}" destId="{80D18FDB-9E5C-4CF8-91F2-5CFD72EDECD1}" srcOrd="1" destOrd="0" parTransId="{54E18327-FEE1-44FF-B4DA-6D71BD65E807}" sibTransId="{2F6EE0CE-5B6C-4640-A93E-CFE4722EFBFA}"/>
    <dgm:cxn modelId="{AA86D1AE-256C-4039-B6FF-EF2E0EC99016}" type="presOf" srcId="{3869080D-027F-4F0E-B20B-DF72C4303E5E}" destId="{F7B488EA-BEAA-4C1C-8210-B917C6C98E62}" srcOrd="1" destOrd="0" presId="urn:microsoft.com/office/officeart/2005/8/layout/vList4"/>
    <dgm:cxn modelId="{39D6D2B9-8773-43D2-B5AB-D781E5DFAA97}" srcId="{60934477-0B99-4DED-8808-1C588BE19ECA}" destId="{BA988EF5-3A13-4CD1-9D50-C8A352C8879B}" srcOrd="0" destOrd="0" parTransId="{C14A3CAB-FE1A-4F50-B862-6BC101C8D0BA}" sibTransId="{AA1685B0-99CA-437F-A452-F2983EED7BC2}"/>
    <dgm:cxn modelId="{6B7F6BCC-D773-4F6A-9A20-E6172CA52435}" type="presOf" srcId="{6CB31B46-3698-43B2-901E-EAB0F08B2FDA}" destId="{1FE0C620-AC5C-40BA-AFB6-B146214D0695}" srcOrd="1" destOrd="0" presId="urn:microsoft.com/office/officeart/2005/8/layout/vList4"/>
    <dgm:cxn modelId="{30E9E1F0-F7FB-4A26-96E9-5822AE567BE0}" srcId="{60934477-0B99-4DED-8808-1C588BE19ECA}" destId="{3869080D-027F-4F0E-B20B-DF72C4303E5E}" srcOrd="2" destOrd="0" parTransId="{79C1C54F-D2B8-4E64-9533-54D6B3F0AFE9}" sibTransId="{E2EA43C6-AB96-44E1-9D66-D2E223605B65}"/>
    <dgm:cxn modelId="{E05368F6-6460-41D2-9F07-2D2B80A64EE3}" type="presOf" srcId="{80D18FDB-9E5C-4CF8-91F2-5CFD72EDECD1}" destId="{861EEE15-E199-4568-93F0-765A94B6878F}" srcOrd="1" destOrd="0" presId="urn:microsoft.com/office/officeart/2005/8/layout/vList4"/>
    <dgm:cxn modelId="{C7AF0BFF-BD1A-4EA6-8F5A-DDF06CE0F546}" type="presOf" srcId="{6CB31B46-3698-43B2-901E-EAB0F08B2FDA}" destId="{BD185CFA-B658-44C2-82B0-21AD86CC0B23}" srcOrd="0" destOrd="0" presId="urn:microsoft.com/office/officeart/2005/8/layout/vList4"/>
    <dgm:cxn modelId="{D06BF171-784E-45E3-8E23-718893F36674}" type="presParOf" srcId="{7D3BD65F-21FF-4A4D-B949-69B500684756}" destId="{BB07E466-C318-4463-839C-5E2F78AC2991}" srcOrd="0" destOrd="0" presId="urn:microsoft.com/office/officeart/2005/8/layout/vList4"/>
    <dgm:cxn modelId="{36C21F7E-E2C8-4BC0-88F8-C4273C718849}" type="presParOf" srcId="{BB07E466-C318-4463-839C-5E2F78AC2991}" destId="{B980C848-3A18-4684-89D6-AF601554E989}" srcOrd="0" destOrd="0" presId="urn:microsoft.com/office/officeart/2005/8/layout/vList4"/>
    <dgm:cxn modelId="{252799B5-2EA0-413E-8782-F8571CE0919F}" type="presParOf" srcId="{BB07E466-C318-4463-839C-5E2F78AC2991}" destId="{62C98D37-3D3A-41E8-9F89-58BB7CC4C4C3}" srcOrd="1" destOrd="0" presId="urn:microsoft.com/office/officeart/2005/8/layout/vList4"/>
    <dgm:cxn modelId="{2F54386C-1848-452D-AA96-501FB7C322F1}" type="presParOf" srcId="{BB07E466-C318-4463-839C-5E2F78AC2991}" destId="{89307B18-CA60-4460-814F-6EB4CE4C188E}" srcOrd="2" destOrd="0" presId="urn:microsoft.com/office/officeart/2005/8/layout/vList4"/>
    <dgm:cxn modelId="{DD3B7C15-6759-48E2-AD08-5EA931ECEE48}" type="presParOf" srcId="{7D3BD65F-21FF-4A4D-B949-69B500684756}" destId="{1AC09106-9B3C-4DE6-A242-28B3F0B151C7}" srcOrd="1" destOrd="0" presId="urn:microsoft.com/office/officeart/2005/8/layout/vList4"/>
    <dgm:cxn modelId="{75714F75-1DE4-4513-837E-06D377B50F59}" type="presParOf" srcId="{7D3BD65F-21FF-4A4D-B949-69B500684756}" destId="{681B5FCD-3AEB-4AC7-9C62-508B277F7776}" srcOrd="2" destOrd="0" presId="urn:microsoft.com/office/officeart/2005/8/layout/vList4"/>
    <dgm:cxn modelId="{4AE5E3A5-A227-4684-A766-6D31B1630028}" type="presParOf" srcId="{681B5FCD-3AEB-4AC7-9C62-508B277F7776}" destId="{482F44A7-C3D5-42EC-9167-8BE5CC19AB68}" srcOrd="0" destOrd="0" presId="urn:microsoft.com/office/officeart/2005/8/layout/vList4"/>
    <dgm:cxn modelId="{0FB9104E-0177-49D1-87CF-4AD72DEE8C47}" type="presParOf" srcId="{681B5FCD-3AEB-4AC7-9C62-508B277F7776}" destId="{3F5E366F-B798-4178-A445-5448D349B62C}" srcOrd="1" destOrd="0" presId="urn:microsoft.com/office/officeart/2005/8/layout/vList4"/>
    <dgm:cxn modelId="{273B96AE-AAC1-4FDC-B87B-112E3F24BC28}" type="presParOf" srcId="{681B5FCD-3AEB-4AC7-9C62-508B277F7776}" destId="{861EEE15-E199-4568-93F0-765A94B6878F}" srcOrd="2" destOrd="0" presId="urn:microsoft.com/office/officeart/2005/8/layout/vList4"/>
    <dgm:cxn modelId="{0DB0D0D9-9A4F-4B8A-817F-1166AE1284E8}" type="presParOf" srcId="{7D3BD65F-21FF-4A4D-B949-69B500684756}" destId="{E1C34E0C-1C59-4E3B-B2DA-9E889424F76D}" srcOrd="3" destOrd="0" presId="urn:microsoft.com/office/officeart/2005/8/layout/vList4"/>
    <dgm:cxn modelId="{1FF45246-565B-44DE-A98A-12DFF33CEFD9}" type="presParOf" srcId="{7D3BD65F-21FF-4A4D-B949-69B500684756}" destId="{368CB3A6-6EF8-4D69-B440-0EBA1E7792BD}" srcOrd="4" destOrd="0" presId="urn:microsoft.com/office/officeart/2005/8/layout/vList4"/>
    <dgm:cxn modelId="{51AF2E89-828B-4BC0-88CD-2C48EF4E1150}" type="presParOf" srcId="{368CB3A6-6EF8-4D69-B440-0EBA1E7792BD}" destId="{960332C0-36D9-49C9-86B8-74D4986E6DF4}" srcOrd="0" destOrd="0" presId="urn:microsoft.com/office/officeart/2005/8/layout/vList4"/>
    <dgm:cxn modelId="{DD71C10B-26B2-4D70-9273-56B3AB091A88}" type="presParOf" srcId="{368CB3A6-6EF8-4D69-B440-0EBA1E7792BD}" destId="{67AD2EFA-B03A-4BCB-97AE-34CFA01BC70B}" srcOrd="1" destOrd="0" presId="urn:microsoft.com/office/officeart/2005/8/layout/vList4"/>
    <dgm:cxn modelId="{72908892-A95F-4BF8-B1D6-68BA4F279393}" type="presParOf" srcId="{368CB3A6-6EF8-4D69-B440-0EBA1E7792BD}" destId="{F7B488EA-BEAA-4C1C-8210-B917C6C98E62}" srcOrd="2" destOrd="0" presId="urn:microsoft.com/office/officeart/2005/8/layout/vList4"/>
    <dgm:cxn modelId="{0ADAA860-CFE9-412C-818F-160DA5A503C7}" type="presParOf" srcId="{7D3BD65F-21FF-4A4D-B949-69B500684756}" destId="{A98EBEE4-259B-4EC3-8C9B-B86591B7308F}" srcOrd="5" destOrd="0" presId="urn:microsoft.com/office/officeart/2005/8/layout/vList4"/>
    <dgm:cxn modelId="{938872D2-5378-4FC8-96C4-75B2C9D44575}" type="presParOf" srcId="{7D3BD65F-21FF-4A4D-B949-69B500684756}" destId="{593C707E-A2AB-4CCC-B2F0-EF4BE1E09686}" srcOrd="6" destOrd="0" presId="urn:microsoft.com/office/officeart/2005/8/layout/vList4"/>
    <dgm:cxn modelId="{CAE3F7DD-1B53-4DAE-A9C3-ECAF45DB7794}" type="presParOf" srcId="{593C707E-A2AB-4CCC-B2F0-EF4BE1E09686}" destId="{BD185CFA-B658-44C2-82B0-21AD86CC0B23}" srcOrd="0" destOrd="0" presId="urn:microsoft.com/office/officeart/2005/8/layout/vList4"/>
    <dgm:cxn modelId="{3F14A1A0-CA0E-4A9E-8962-D04813532739}" type="presParOf" srcId="{593C707E-A2AB-4CCC-B2F0-EF4BE1E09686}" destId="{1C39F8FF-451E-4739-A774-3AAF50BE643B}" srcOrd="1" destOrd="0" presId="urn:microsoft.com/office/officeart/2005/8/layout/vList4"/>
    <dgm:cxn modelId="{1476EEEC-176D-47A8-ADF8-4F0567C24FB9}" type="presParOf" srcId="{593C707E-A2AB-4CCC-B2F0-EF4BE1E09686}" destId="{1FE0C620-AC5C-40BA-AFB6-B146214D06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34477-0B99-4DED-8808-1C588BE19E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88EF5-3A13-4CD1-9D50-C8A352C8879B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sr-Cyrl-RS" b="1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rPr>
            <a:t>Сав материјал постављен у пројекат је приватни – друге колеге траже сагласност ако желе да употребе део материјала изван еТ</a:t>
          </a:r>
          <a:r>
            <a:rPr lang="sr-Latn-RS" b="1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rPr>
            <a:t>winninga, </a:t>
          </a:r>
          <a:r>
            <a:rPr lang="sr-Cyrl-RS" b="1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rPr>
            <a:t>за нпр. промоцију своје школе путем презентације и сл.</a:t>
          </a:r>
          <a:endParaRPr lang="en-US" b="1" dirty="0">
            <a:solidFill>
              <a:schemeClr val="bg1"/>
            </a:solidFill>
            <a:latin typeface="AA Zuehlke" panose="02000503060000020004" pitchFamily="2" charset="0"/>
          </a:endParaRPr>
        </a:p>
      </dgm:t>
    </dgm:pt>
    <dgm:pt modelId="{C14A3CAB-FE1A-4F50-B862-6BC101C8D0BA}" type="parTrans" cxnId="{39D6D2B9-8773-43D2-B5AB-D781E5DFAA97}">
      <dgm:prSet/>
      <dgm:spPr/>
      <dgm:t>
        <a:bodyPr/>
        <a:lstStyle/>
        <a:p>
          <a:endParaRPr lang="en-US"/>
        </a:p>
      </dgm:t>
    </dgm:pt>
    <dgm:pt modelId="{AA1685B0-99CA-437F-A452-F2983EED7BC2}" type="sibTrans" cxnId="{39D6D2B9-8773-43D2-B5AB-D781E5DFAA97}">
      <dgm:prSet/>
      <dgm:spPr/>
      <dgm:t>
        <a:bodyPr/>
        <a:lstStyle/>
        <a:p>
          <a:endParaRPr lang="en-US"/>
        </a:p>
      </dgm:t>
    </dgm:pt>
    <dgm:pt modelId="{80D18FDB-9E5C-4CF8-91F2-5CFD72EDECD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sr-Cyrl-RS" b="1" dirty="0">
              <a:solidFill>
                <a:schemeClr val="accent2">
                  <a:lumMod val="50000"/>
                </a:schemeClr>
              </a:solidFill>
              <a:latin typeface="AA Zuehlke" panose="02000503060000020004" pitchFamily="2" charset="0"/>
            </a:rPr>
            <a:t>Поштујемо ауторска права - </a:t>
          </a:r>
          <a:endParaRPr lang="en-US" dirty="0">
            <a:solidFill>
              <a:schemeClr val="accent2">
                <a:lumMod val="50000"/>
              </a:schemeClr>
            </a:solidFill>
            <a:latin typeface="AA Zuehlke" panose="02000503060000020004" pitchFamily="2" charset="0"/>
          </a:endParaRPr>
        </a:p>
        <a:p>
          <a:r>
            <a:rPr lang="sr-Cyrl-RS" dirty="0">
              <a:solidFill>
                <a:schemeClr val="accent4"/>
              </a:solidFill>
            </a:rPr>
            <a:t>уз поштовање ауторских права (једно од правила понашања на интернету) можемо користити у </a:t>
          </a:r>
          <a:r>
            <a:rPr lang="sr-Latn-RS" dirty="0">
              <a:solidFill>
                <a:schemeClr val="accent4"/>
              </a:solidFill>
            </a:rPr>
            <a:t>TwinSpace-</a:t>
          </a:r>
          <a:r>
            <a:rPr lang="sr-Cyrl-RS" dirty="0">
              <a:solidFill>
                <a:schemeClr val="accent4"/>
              </a:solidFill>
            </a:rPr>
            <a:t>у само оне фотографије/снимке који су бесплатни за комерцијалну употребу</a:t>
          </a:r>
          <a:endParaRPr lang="en-US" b="1" dirty="0">
            <a:solidFill>
              <a:schemeClr val="accent4">
                <a:lumMod val="40000"/>
                <a:lumOff val="60000"/>
              </a:schemeClr>
            </a:solidFill>
            <a:latin typeface="AA Zuehlke" panose="02000503060000020004" pitchFamily="2" charset="0"/>
          </a:endParaRPr>
        </a:p>
      </dgm:t>
    </dgm:pt>
    <dgm:pt modelId="{54E18327-FEE1-44FF-B4DA-6D71BD65E807}" type="parTrans" cxnId="{7DCDB68A-A60F-496A-9130-5D31FA6C96C5}">
      <dgm:prSet/>
      <dgm:spPr/>
      <dgm:t>
        <a:bodyPr/>
        <a:lstStyle/>
        <a:p>
          <a:endParaRPr lang="en-US"/>
        </a:p>
      </dgm:t>
    </dgm:pt>
    <dgm:pt modelId="{2F6EE0CE-5B6C-4640-A93E-CFE4722EFBFA}" type="sibTrans" cxnId="{7DCDB68A-A60F-496A-9130-5D31FA6C96C5}">
      <dgm:prSet/>
      <dgm:spPr/>
      <dgm:t>
        <a:bodyPr/>
        <a:lstStyle/>
        <a:p>
          <a:endParaRPr lang="en-US"/>
        </a:p>
      </dgm:t>
    </dgm:pt>
    <dgm:pt modelId="{3869080D-027F-4F0E-B20B-DF72C4303E5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sr-Cyrl-RS" b="1" dirty="0">
              <a:latin typeface="AA Zuehlke" panose="02000503060000020004" pitchFamily="2" charset="0"/>
            </a:rPr>
            <a:t>И ми наставници, као и ученици поштујемо правила понашања на порталу – која су јасно истакнута на самом сајту</a:t>
          </a:r>
          <a:endParaRPr lang="en-US" b="1" dirty="0">
            <a:latin typeface="AA Zuehlke" panose="02000503060000020004" pitchFamily="2" charset="0"/>
          </a:endParaRPr>
        </a:p>
      </dgm:t>
    </dgm:pt>
    <dgm:pt modelId="{79C1C54F-D2B8-4E64-9533-54D6B3F0AFE9}" type="parTrans" cxnId="{30E9E1F0-F7FB-4A26-96E9-5822AE567BE0}">
      <dgm:prSet/>
      <dgm:spPr/>
      <dgm:t>
        <a:bodyPr/>
        <a:lstStyle/>
        <a:p>
          <a:endParaRPr lang="en-US"/>
        </a:p>
      </dgm:t>
    </dgm:pt>
    <dgm:pt modelId="{E2EA43C6-AB96-44E1-9D66-D2E223605B65}" type="sibTrans" cxnId="{30E9E1F0-F7FB-4A26-96E9-5822AE567BE0}">
      <dgm:prSet/>
      <dgm:spPr/>
      <dgm:t>
        <a:bodyPr/>
        <a:lstStyle/>
        <a:p>
          <a:endParaRPr lang="en-US"/>
        </a:p>
      </dgm:t>
    </dgm:pt>
    <dgm:pt modelId="{B551E77A-D323-4A1F-BE66-B232485A44F1}">
      <dgm:prSet/>
      <dgm:spPr/>
      <dgm:t>
        <a:bodyPr/>
        <a:lstStyle/>
        <a:p>
          <a:r>
            <a:rPr lang="sr-Latn-RS" b="1" dirty="0">
              <a:solidFill>
                <a:srgbClr val="FFC000"/>
              </a:solidFill>
              <a:latin typeface="AA Zuehlke" panose="02000503060000020004" pitchFamily="2" charset="0"/>
            </a:rPr>
            <a:t>eTwinning</a:t>
          </a:r>
          <a:r>
            <a:rPr lang="sr-Cyrl-RS" b="1" dirty="0">
              <a:solidFill>
                <a:srgbClr val="FFC000"/>
              </a:solidFill>
              <a:latin typeface="AA Zuehlke" panose="02000503060000020004" pitchFamily="2" charset="0"/>
            </a:rPr>
            <a:t> је безбедна платформа. Наставнике који се региструју у </a:t>
          </a:r>
          <a:r>
            <a:rPr lang="sr-Latn-RS" b="1" dirty="0">
              <a:solidFill>
                <a:srgbClr val="FFC000"/>
              </a:solidFill>
              <a:latin typeface="AA Zuehlke" panose="02000503060000020004" pitchFamily="2" charset="0"/>
            </a:rPr>
            <a:t>eTwinning</a:t>
          </a:r>
          <a:r>
            <a:rPr lang="sr-Cyrl-RS" b="1" dirty="0">
              <a:solidFill>
                <a:srgbClr val="FFC000"/>
              </a:solidFill>
              <a:latin typeface="AA Zuehlke" panose="02000503060000020004" pitchFamily="2" charset="0"/>
            </a:rPr>
            <a:t>-у проверава Национални тим за подршку (</a:t>
          </a:r>
          <a:r>
            <a:rPr lang="sr-Latn-RS" b="1" dirty="0">
              <a:solidFill>
                <a:srgbClr val="FFC000"/>
              </a:solidFill>
              <a:latin typeface="AA Zuehlke" panose="02000503060000020004" pitchFamily="2" charset="0"/>
            </a:rPr>
            <a:t>NSS) </a:t>
          </a:r>
          <a:r>
            <a:rPr lang="sr-Cyrl-RS" b="1" dirty="0">
              <a:solidFill>
                <a:srgbClr val="FFC000"/>
              </a:solidFill>
              <a:latin typeface="AA Zuehlke" panose="02000503060000020004" pitchFamily="2" charset="0"/>
            </a:rPr>
            <a:t>који их валидира – тек тада они могу учествовати у пројектима и правити своје пројекте преко виртуелних простора где „стоје“ фотографије/снимци - </a:t>
          </a:r>
          <a:r>
            <a:rPr lang="sr-Latn-RS" b="1" dirty="0">
              <a:solidFill>
                <a:srgbClr val="FFC000"/>
              </a:solidFill>
              <a:latin typeface="AA Zuehlke" panose="02000503060000020004" pitchFamily="2" charset="0"/>
            </a:rPr>
            <a:t>TwinSpace</a:t>
          </a:r>
          <a:endParaRPr lang="en-US" b="1" dirty="0">
            <a:latin typeface="AA Zuehlke" panose="02000503060000020004" pitchFamily="2" charset="0"/>
          </a:endParaRPr>
        </a:p>
      </dgm:t>
    </dgm:pt>
    <dgm:pt modelId="{A5C5A364-FDE2-4536-AEC3-29B4C268807B}" type="parTrans" cxnId="{38D10793-17EC-4950-8F95-BB135169DFDF}">
      <dgm:prSet/>
      <dgm:spPr/>
      <dgm:t>
        <a:bodyPr/>
        <a:lstStyle/>
        <a:p>
          <a:endParaRPr lang="en-US"/>
        </a:p>
      </dgm:t>
    </dgm:pt>
    <dgm:pt modelId="{A3BCD695-7E04-44B6-A150-9B14DF65DD1D}" type="sibTrans" cxnId="{38D10793-17EC-4950-8F95-BB135169DFDF}">
      <dgm:prSet/>
      <dgm:spPr/>
      <dgm:t>
        <a:bodyPr/>
        <a:lstStyle/>
        <a:p>
          <a:endParaRPr lang="en-US"/>
        </a:p>
      </dgm:t>
    </dgm:pt>
    <dgm:pt modelId="{7D3BD65F-21FF-4A4D-B949-69B500684756}" type="pres">
      <dgm:prSet presAssocID="{60934477-0B99-4DED-8808-1C588BE19ECA}" presName="linear" presStyleCnt="0">
        <dgm:presLayoutVars>
          <dgm:dir/>
          <dgm:resizeHandles val="exact"/>
        </dgm:presLayoutVars>
      </dgm:prSet>
      <dgm:spPr/>
    </dgm:pt>
    <dgm:pt modelId="{BB07E466-C318-4463-839C-5E2F78AC2991}" type="pres">
      <dgm:prSet presAssocID="{BA988EF5-3A13-4CD1-9D50-C8A352C8879B}" presName="comp" presStyleCnt="0"/>
      <dgm:spPr/>
    </dgm:pt>
    <dgm:pt modelId="{B980C848-3A18-4684-89D6-AF601554E989}" type="pres">
      <dgm:prSet presAssocID="{BA988EF5-3A13-4CD1-9D50-C8A352C8879B}" presName="box" presStyleLbl="node1" presStyleIdx="0" presStyleCnt="4" custLinFactNeighborX="3735"/>
      <dgm:spPr/>
    </dgm:pt>
    <dgm:pt modelId="{62C98D37-3D3A-41E8-9F89-58BB7CC4C4C3}" type="pres">
      <dgm:prSet presAssocID="{BA988EF5-3A13-4CD1-9D50-C8A352C8879B}" presName="img" presStyleLbl="fgImgPlace1" presStyleIdx="0" presStyleCnt="4" custLinFactY="200000" custLinFactNeighborX="14373" custLinFactNeighborY="235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Lightning bolt"/>
        </a:ext>
      </dgm:extLst>
    </dgm:pt>
    <dgm:pt modelId="{89307B18-CA60-4460-814F-6EB4CE4C188E}" type="pres">
      <dgm:prSet presAssocID="{BA988EF5-3A13-4CD1-9D50-C8A352C8879B}" presName="text" presStyleLbl="node1" presStyleIdx="0" presStyleCnt="4">
        <dgm:presLayoutVars>
          <dgm:bulletEnabled val="1"/>
        </dgm:presLayoutVars>
      </dgm:prSet>
      <dgm:spPr/>
    </dgm:pt>
    <dgm:pt modelId="{1AC09106-9B3C-4DE6-A242-28B3F0B151C7}" type="pres">
      <dgm:prSet presAssocID="{AA1685B0-99CA-437F-A452-F2983EED7BC2}" presName="spacer" presStyleCnt="0"/>
      <dgm:spPr/>
    </dgm:pt>
    <dgm:pt modelId="{681B5FCD-3AEB-4AC7-9C62-508B277F7776}" type="pres">
      <dgm:prSet presAssocID="{80D18FDB-9E5C-4CF8-91F2-5CFD72EDECD1}" presName="comp" presStyleCnt="0"/>
      <dgm:spPr/>
    </dgm:pt>
    <dgm:pt modelId="{482F44A7-C3D5-42EC-9167-8BE5CC19AB68}" type="pres">
      <dgm:prSet presAssocID="{80D18FDB-9E5C-4CF8-91F2-5CFD72EDECD1}" presName="box" presStyleLbl="node1" presStyleIdx="1" presStyleCnt="4" custLinFactNeighborX="0" custLinFactNeighborY="-3473"/>
      <dgm:spPr/>
    </dgm:pt>
    <dgm:pt modelId="{3F5E366F-B798-4178-A445-5448D349B62C}" type="pres">
      <dgm:prSet presAssocID="{80D18FDB-9E5C-4CF8-91F2-5CFD72EDECD1}" presName="img" presStyleLbl="fgImgPlace1" presStyleIdx="1" presStyleCnt="4" custLinFactY="-40008" custLinFactNeighborX="-2321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861EEE15-E199-4568-93F0-765A94B6878F}" type="pres">
      <dgm:prSet presAssocID="{80D18FDB-9E5C-4CF8-91F2-5CFD72EDECD1}" presName="text" presStyleLbl="node1" presStyleIdx="1" presStyleCnt="4">
        <dgm:presLayoutVars>
          <dgm:bulletEnabled val="1"/>
        </dgm:presLayoutVars>
      </dgm:prSet>
      <dgm:spPr/>
    </dgm:pt>
    <dgm:pt modelId="{E1C34E0C-1C59-4E3B-B2DA-9E889424F76D}" type="pres">
      <dgm:prSet presAssocID="{2F6EE0CE-5B6C-4640-A93E-CFE4722EFBFA}" presName="spacer" presStyleCnt="0"/>
      <dgm:spPr/>
    </dgm:pt>
    <dgm:pt modelId="{368CB3A6-6EF8-4D69-B440-0EBA1E7792BD}" type="pres">
      <dgm:prSet presAssocID="{3869080D-027F-4F0E-B20B-DF72C4303E5E}" presName="comp" presStyleCnt="0"/>
      <dgm:spPr/>
    </dgm:pt>
    <dgm:pt modelId="{960332C0-36D9-49C9-86B8-74D4986E6DF4}" type="pres">
      <dgm:prSet presAssocID="{3869080D-027F-4F0E-B20B-DF72C4303E5E}" presName="box" presStyleLbl="node1" presStyleIdx="2" presStyleCnt="4"/>
      <dgm:spPr/>
    </dgm:pt>
    <dgm:pt modelId="{67AD2EFA-B03A-4BCB-97AE-34CFA01BC70B}" type="pres">
      <dgm:prSet presAssocID="{3869080D-027F-4F0E-B20B-DF72C4303E5E}" presName="img" presStyleLbl="fgImgPlace1" presStyleIdx="2" presStyleCnt="4" custScaleX="69442" custScaleY="51467" custLinFactY="25899" custLinFactNeighborX="-26452" custLinFactNeighborY="100000"/>
      <dgm:spPr/>
    </dgm:pt>
    <dgm:pt modelId="{F7B488EA-BEAA-4C1C-8210-B917C6C98E62}" type="pres">
      <dgm:prSet presAssocID="{3869080D-027F-4F0E-B20B-DF72C4303E5E}" presName="text" presStyleLbl="node1" presStyleIdx="2" presStyleCnt="4">
        <dgm:presLayoutVars>
          <dgm:bulletEnabled val="1"/>
        </dgm:presLayoutVars>
      </dgm:prSet>
      <dgm:spPr/>
    </dgm:pt>
    <dgm:pt modelId="{A98EBEE4-259B-4EC3-8C9B-B86591B7308F}" type="pres">
      <dgm:prSet presAssocID="{E2EA43C6-AB96-44E1-9D66-D2E223605B65}" presName="spacer" presStyleCnt="0"/>
      <dgm:spPr/>
    </dgm:pt>
    <dgm:pt modelId="{A84FCAD2-5908-4157-80A6-48E1E30515EA}" type="pres">
      <dgm:prSet presAssocID="{B551E77A-D323-4A1F-BE66-B232485A44F1}" presName="comp" presStyleCnt="0"/>
      <dgm:spPr/>
    </dgm:pt>
    <dgm:pt modelId="{0E30F43E-F921-435A-96A7-4DFDFB12DA52}" type="pres">
      <dgm:prSet presAssocID="{B551E77A-D323-4A1F-BE66-B232485A44F1}" presName="box" presStyleLbl="node1" presStyleIdx="3" presStyleCnt="4"/>
      <dgm:spPr/>
    </dgm:pt>
    <dgm:pt modelId="{308CEF3E-24CF-47F9-BAAB-35215136BF4A}" type="pres">
      <dgm:prSet presAssocID="{B551E77A-D323-4A1F-BE66-B232485A44F1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DBAE72B7-45DC-458D-8B70-9429EBCF7E8E}" type="pres">
      <dgm:prSet presAssocID="{B551E77A-D323-4A1F-BE66-B232485A44F1}" presName="text" presStyleLbl="node1" presStyleIdx="3" presStyleCnt="4">
        <dgm:presLayoutVars>
          <dgm:bulletEnabled val="1"/>
        </dgm:presLayoutVars>
      </dgm:prSet>
      <dgm:spPr/>
    </dgm:pt>
  </dgm:ptLst>
  <dgm:cxnLst>
    <dgm:cxn modelId="{39AF2D11-D7D9-4410-93D7-4D347CA869F2}" type="presOf" srcId="{60934477-0B99-4DED-8808-1C588BE19ECA}" destId="{7D3BD65F-21FF-4A4D-B949-69B500684756}" srcOrd="0" destOrd="0" presId="urn:microsoft.com/office/officeart/2005/8/layout/vList4"/>
    <dgm:cxn modelId="{D5935C1E-A168-4905-8F20-D67D882BCDDD}" type="presOf" srcId="{3869080D-027F-4F0E-B20B-DF72C4303E5E}" destId="{960332C0-36D9-49C9-86B8-74D4986E6DF4}" srcOrd="0" destOrd="0" presId="urn:microsoft.com/office/officeart/2005/8/layout/vList4"/>
    <dgm:cxn modelId="{CEBCED2C-FE17-4D8E-B134-524EE5A4808B}" type="presOf" srcId="{B551E77A-D323-4A1F-BE66-B232485A44F1}" destId="{0E30F43E-F921-435A-96A7-4DFDFB12DA52}" srcOrd="0" destOrd="0" presId="urn:microsoft.com/office/officeart/2005/8/layout/vList4"/>
    <dgm:cxn modelId="{26EA052D-79BA-4C78-B6D5-12C8705F00FE}" type="presOf" srcId="{BA988EF5-3A13-4CD1-9D50-C8A352C8879B}" destId="{B980C848-3A18-4684-89D6-AF601554E989}" srcOrd="0" destOrd="0" presId="urn:microsoft.com/office/officeart/2005/8/layout/vList4"/>
    <dgm:cxn modelId="{D99F6C35-84F1-4A44-8A80-0BC6E8BF4F22}" type="presOf" srcId="{80D18FDB-9E5C-4CF8-91F2-5CFD72EDECD1}" destId="{482F44A7-C3D5-42EC-9167-8BE5CC19AB68}" srcOrd="0" destOrd="0" presId="urn:microsoft.com/office/officeart/2005/8/layout/vList4"/>
    <dgm:cxn modelId="{7CBA2945-81AA-4C22-9FF2-64DE2D2417F7}" type="presOf" srcId="{BA988EF5-3A13-4CD1-9D50-C8A352C8879B}" destId="{89307B18-CA60-4460-814F-6EB4CE4C188E}" srcOrd="1" destOrd="0" presId="urn:microsoft.com/office/officeart/2005/8/layout/vList4"/>
    <dgm:cxn modelId="{7DCDB68A-A60F-496A-9130-5D31FA6C96C5}" srcId="{60934477-0B99-4DED-8808-1C588BE19ECA}" destId="{80D18FDB-9E5C-4CF8-91F2-5CFD72EDECD1}" srcOrd="1" destOrd="0" parTransId="{54E18327-FEE1-44FF-B4DA-6D71BD65E807}" sibTransId="{2F6EE0CE-5B6C-4640-A93E-CFE4722EFBFA}"/>
    <dgm:cxn modelId="{38D10793-17EC-4950-8F95-BB135169DFDF}" srcId="{60934477-0B99-4DED-8808-1C588BE19ECA}" destId="{B551E77A-D323-4A1F-BE66-B232485A44F1}" srcOrd="3" destOrd="0" parTransId="{A5C5A364-FDE2-4536-AEC3-29B4C268807B}" sibTransId="{A3BCD695-7E04-44B6-A150-9B14DF65DD1D}"/>
    <dgm:cxn modelId="{AA86D1AE-256C-4039-B6FF-EF2E0EC99016}" type="presOf" srcId="{3869080D-027F-4F0E-B20B-DF72C4303E5E}" destId="{F7B488EA-BEAA-4C1C-8210-B917C6C98E62}" srcOrd="1" destOrd="0" presId="urn:microsoft.com/office/officeart/2005/8/layout/vList4"/>
    <dgm:cxn modelId="{39D6D2B9-8773-43D2-B5AB-D781E5DFAA97}" srcId="{60934477-0B99-4DED-8808-1C588BE19ECA}" destId="{BA988EF5-3A13-4CD1-9D50-C8A352C8879B}" srcOrd="0" destOrd="0" parTransId="{C14A3CAB-FE1A-4F50-B862-6BC101C8D0BA}" sibTransId="{AA1685B0-99CA-437F-A452-F2983EED7BC2}"/>
    <dgm:cxn modelId="{531C05C4-5AFC-4E4B-A0AC-91699B35C58B}" type="presOf" srcId="{B551E77A-D323-4A1F-BE66-B232485A44F1}" destId="{DBAE72B7-45DC-458D-8B70-9429EBCF7E8E}" srcOrd="1" destOrd="0" presId="urn:microsoft.com/office/officeart/2005/8/layout/vList4"/>
    <dgm:cxn modelId="{30E9E1F0-F7FB-4A26-96E9-5822AE567BE0}" srcId="{60934477-0B99-4DED-8808-1C588BE19ECA}" destId="{3869080D-027F-4F0E-B20B-DF72C4303E5E}" srcOrd="2" destOrd="0" parTransId="{79C1C54F-D2B8-4E64-9533-54D6B3F0AFE9}" sibTransId="{E2EA43C6-AB96-44E1-9D66-D2E223605B65}"/>
    <dgm:cxn modelId="{E05368F6-6460-41D2-9F07-2D2B80A64EE3}" type="presOf" srcId="{80D18FDB-9E5C-4CF8-91F2-5CFD72EDECD1}" destId="{861EEE15-E199-4568-93F0-765A94B6878F}" srcOrd="1" destOrd="0" presId="urn:microsoft.com/office/officeart/2005/8/layout/vList4"/>
    <dgm:cxn modelId="{D06BF171-784E-45E3-8E23-718893F36674}" type="presParOf" srcId="{7D3BD65F-21FF-4A4D-B949-69B500684756}" destId="{BB07E466-C318-4463-839C-5E2F78AC2991}" srcOrd="0" destOrd="0" presId="urn:microsoft.com/office/officeart/2005/8/layout/vList4"/>
    <dgm:cxn modelId="{36C21F7E-E2C8-4BC0-88F8-C4273C718849}" type="presParOf" srcId="{BB07E466-C318-4463-839C-5E2F78AC2991}" destId="{B980C848-3A18-4684-89D6-AF601554E989}" srcOrd="0" destOrd="0" presId="urn:microsoft.com/office/officeart/2005/8/layout/vList4"/>
    <dgm:cxn modelId="{252799B5-2EA0-413E-8782-F8571CE0919F}" type="presParOf" srcId="{BB07E466-C318-4463-839C-5E2F78AC2991}" destId="{62C98D37-3D3A-41E8-9F89-58BB7CC4C4C3}" srcOrd="1" destOrd="0" presId="urn:microsoft.com/office/officeart/2005/8/layout/vList4"/>
    <dgm:cxn modelId="{2F54386C-1848-452D-AA96-501FB7C322F1}" type="presParOf" srcId="{BB07E466-C318-4463-839C-5E2F78AC2991}" destId="{89307B18-CA60-4460-814F-6EB4CE4C188E}" srcOrd="2" destOrd="0" presId="urn:microsoft.com/office/officeart/2005/8/layout/vList4"/>
    <dgm:cxn modelId="{DD3B7C15-6759-48E2-AD08-5EA931ECEE48}" type="presParOf" srcId="{7D3BD65F-21FF-4A4D-B949-69B500684756}" destId="{1AC09106-9B3C-4DE6-A242-28B3F0B151C7}" srcOrd="1" destOrd="0" presId="urn:microsoft.com/office/officeart/2005/8/layout/vList4"/>
    <dgm:cxn modelId="{75714F75-1DE4-4513-837E-06D377B50F59}" type="presParOf" srcId="{7D3BD65F-21FF-4A4D-B949-69B500684756}" destId="{681B5FCD-3AEB-4AC7-9C62-508B277F7776}" srcOrd="2" destOrd="0" presId="urn:microsoft.com/office/officeart/2005/8/layout/vList4"/>
    <dgm:cxn modelId="{4AE5E3A5-A227-4684-A766-6D31B1630028}" type="presParOf" srcId="{681B5FCD-3AEB-4AC7-9C62-508B277F7776}" destId="{482F44A7-C3D5-42EC-9167-8BE5CC19AB68}" srcOrd="0" destOrd="0" presId="urn:microsoft.com/office/officeart/2005/8/layout/vList4"/>
    <dgm:cxn modelId="{0FB9104E-0177-49D1-87CF-4AD72DEE8C47}" type="presParOf" srcId="{681B5FCD-3AEB-4AC7-9C62-508B277F7776}" destId="{3F5E366F-B798-4178-A445-5448D349B62C}" srcOrd="1" destOrd="0" presId="urn:microsoft.com/office/officeart/2005/8/layout/vList4"/>
    <dgm:cxn modelId="{273B96AE-AAC1-4FDC-B87B-112E3F24BC28}" type="presParOf" srcId="{681B5FCD-3AEB-4AC7-9C62-508B277F7776}" destId="{861EEE15-E199-4568-93F0-765A94B6878F}" srcOrd="2" destOrd="0" presId="urn:microsoft.com/office/officeart/2005/8/layout/vList4"/>
    <dgm:cxn modelId="{0DB0D0D9-9A4F-4B8A-817F-1166AE1284E8}" type="presParOf" srcId="{7D3BD65F-21FF-4A4D-B949-69B500684756}" destId="{E1C34E0C-1C59-4E3B-B2DA-9E889424F76D}" srcOrd="3" destOrd="0" presId="urn:microsoft.com/office/officeart/2005/8/layout/vList4"/>
    <dgm:cxn modelId="{1FF45246-565B-44DE-A98A-12DFF33CEFD9}" type="presParOf" srcId="{7D3BD65F-21FF-4A4D-B949-69B500684756}" destId="{368CB3A6-6EF8-4D69-B440-0EBA1E7792BD}" srcOrd="4" destOrd="0" presId="urn:microsoft.com/office/officeart/2005/8/layout/vList4"/>
    <dgm:cxn modelId="{51AF2E89-828B-4BC0-88CD-2C48EF4E1150}" type="presParOf" srcId="{368CB3A6-6EF8-4D69-B440-0EBA1E7792BD}" destId="{960332C0-36D9-49C9-86B8-74D4986E6DF4}" srcOrd="0" destOrd="0" presId="urn:microsoft.com/office/officeart/2005/8/layout/vList4"/>
    <dgm:cxn modelId="{DD71C10B-26B2-4D70-9273-56B3AB091A88}" type="presParOf" srcId="{368CB3A6-6EF8-4D69-B440-0EBA1E7792BD}" destId="{67AD2EFA-B03A-4BCB-97AE-34CFA01BC70B}" srcOrd="1" destOrd="0" presId="urn:microsoft.com/office/officeart/2005/8/layout/vList4"/>
    <dgm:cxn modelId="{72908892-A95F-4BF8-B1D6-68BA4F279393}" type="presParOf" srcId="{368CB3A6-6EF8-4D69-B440-0EBA1E7792BD}" destId="{F7B488EA-BEAA-4C1C-8210-B917C6C98E62}" srcOrd="2" destOrd="0" presId="urn:microsoft.com/office/officeart/2005/8/layout/vList4"/>
    <dgm:cxn modelId="{0ADAA860-CFE9-412C-818F-160DA5A503C7}" type="presParOf" srcId="{7D3BD65F-21FF-4A4D-B949-69B500684756}" destId="{A98EBEE4-259B-4EC3-8C9B-B86591B7308F}" srcOrd="5" destOrd="0" presId="urn:microsoft.com/office/officeart/2005/8/layout/vList4"/>
    <dgm:cxn modelId="{40339EBE-13F0-42E6-ABAF-5F4848123E6D}" type="presParOf" srcId="{7D3BD65F-21FF-4A4D-B949-69B500684756}" destId="{A84FCAD2-5908-4157-80A6-48E1E30515EA}" srcOrd="6" destOrd="0" presId="urn:microsoft.com/office/officeart/2005/8/layout/vList4"/>
    <dgm:cxn modelId="{3C5FBA2D-F517-4402-A5E0-46E7A9C5D204}" type="presParOf" srcId="{A84FCAD2-5908-4157-80A6-48E1E30515EA}" destId="{0E30F43E-F921-435A-96A7-4DFDFB12DA52}" srcOrd="0" destOrd="0" presId="urn:microsoft.com/office/officeart/2005/8/layout/vList4"/>
    <dgm:cxn modelId="{ECB41A4E-F4DA-424B-A999-9DB15FD29BEA}" type="presParOf" srcId="{A84FCAD2-5908-4157-80A6-48E1E30515EA}" destId="{308CEF3E-24CF-47F9-BAAB-35215136BF4A}" srcOrd="1" destOrd="0" presId="urn:microsoft.com/office/officeart/2005/8/layout/vList4"/>
    <dgm:cxn modelId="{9E274F04-D08F-47B4-BBC9-5E6C2D87722C}" type="presParOf" srcId="{A84FCAD2-5908-4157-80A6-48E1E30515EA}" destId="{DBAE72B7-45DC-458D-8B70-9429EBCF7E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83766-1FAB-4E98-97CB-B7B5D862C63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2BC1A-BF3D-48FA-A39B-36C485A66A4D}">
      <dgm:prSet phldrT="[Text]"/>
      <dgm:spPr>
        <a:effectLst>
          <a:softEdge rad="63500"/>
        </a:effectLst>
      </dgm:spPr>
      <dgm:t>
        <a:bodyPr/>
        <a:lstStyle/>
        <a:p>
          <a:r>
            <a:rPr lang="sr-Cyrl-RS" baseline="0" dirty="0">
              <a:latin typeface="AA Zuehlke" panose="02000503060000020004" pitchFamily="2" charset="0"/>
            </a:rPr>
            <a:t>Одговорност</a:t>
          </a:r>
          <a:endParaRPr lang="en-US" baseline="0" dirty="0">
            <a:latin typeface="AA Zuehlke" panose="02000503060000020004" pitchFamily="2" charset="0"/>
          </a:endParaRPr>
        </a:p>
      </dgm:t>
    </dgm:pt>
    <dgm:pt modelId="{58FB40EA-D37A-4F37-8E7B-0A39E3330BBF}" type="parTrans" cxnId="{FC6F99F9-D6EB-4AA0-9C3C-AC0DE9F0156D}">
      <dgm:prSet/>
      <dgm:spPr/>
      <dgm:t>
        <a:bodyPr/>
        <a:lstStyle/>
        <a:p>
          <a:endParaRPr lang="en-US"/>
        </a:p>
      </dgm:t>
    </dgm:pt>
    <dgm:pt modelId="{AFD8BB6D-C30C-4BC8-A87B-9F23CE71068D}" type="sibTrans" cxnId="{FC6F99F9-D6EB-4AA0-9C3C-AC0DE9F0156D}">
      <dgm:prSet/>
      <dgm:spPr/>
      <dgm:t>
        <a:bodyPr/>
        <a:lstStyle/>
        <a:p>
          <a:endParaRPr lang="en-US"/>
        </a:p>
      </dgm:t>
    </dgm:pt>
    <dgm:pt modelId="{011E99B1-A348-4252-A9D1-F3B3547D68AF}">
      <dgm:prSet phldrT="[Text]" custT="1"/>
      <dgm:spPr>
        <a:effectLst>
          <a:softEdge rad="63500"/>
        </a:effectLst>
      </dgm:spPr>
      <dgm:t>
        <a:bodyPr/>
        <a:lstStyle/>
        <a:p>
          <a:r>
            <a:rPr lang="sr-Cyrl-RS" sz="1400" baseline="0" dirty="0">
              <a:latin typeface="AA Zuehlke" panose="02000503060000020004" pitchFamily="2" charset="0"/>
            </a:rPr>
            <a:t>медији</a:t>
          </a:r>
          <a:endParaRPr lang="en-US" sz="1400" baseline="0" dirty="0">
            <a:latin typeface="AA Zuehlke" panose="02000503060000020004" pitchFamily="2" charset="0"/>
          </a:endParaRPr>
        </a:p>
      </dgm:t>
    </dgm:pt>
    <dgm:pt modelId="{D6D8544E-1F51-492C-9566-BEB513F99C68}" type="parTrans" cxnId="{44F3D2E3-C244-47CA-A47B-2419D9259675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F2BACED0-0D5C-47AC-AD62-E165E381F8D3}" type="sibTrans" cxnId="{44F3D2E3-C244-47CA-A47B-2419D9259675}">
      <dgm:prSet/>
      <dgm:spPr/>
      <dgm:t>
        <a:bodyPr/>
        <a:lstStyle/>
        <a:p>
          <a:endParaRPr lang="en-US"/>
        </a:p>
      </dgm:t>
    </dgm:pt>
    <dgm:pt modelId="{3F14CFC8-6109-4336-B195-0E67874589B3}">
      <dgm:prSet phldrT="[Text]" custT="1"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r>
            <a:rPr lang="sr-Cyrl-RS" sz="1200" baseline="0" dirty="0">
              <a:latin typeface="AA Zuehlke" panose="02000503060000020004" pitchFamily="2" charset="0"/>
            </a:rPr>
            <a:t>тимови</a:t>
          </a:r>
        </a:p>
      </dgm:t>
    </dgm:pt>
    <dgm:pt modelId="{E69F586E-6A89-43C2-805D-23101754E15F}" type="parTrans" cxnId="{D4A6AD9A-4862-4518-B0A7-C7D37086AD99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8B80ABBC-F54F-4A45-A001-8E043264ABDD}" type="sibTrans" cxnId="{D4A6AD9A-4862-4518-B0A7-C7D37086AD99}">
      <dgm:prSet/>
      <dgm:spPr/>
      <dgm:t>
        <a:bodyPr/>
        <a:lstStyle/>
        <a:p>
          <a:endParaRPr lang="en-US"/>
        </a:p>
      </dgm:t>
    </dgm:pt>
    <dgm:pt modelId="{4E31ED10-B030-43BB-9E0C-0BF0040886E2}">
      <dgm:prSet phldrT="[Text]" custT="1"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r>
            <a:rPr lang="sr-Cyrl-RS" sz="1200" baseline="0" dirty="0">
              <a:latin typeface="AA Zuehlke" panose="02000503060000020004" pitchFamily="2" charset="0"/>
            </a:rPr>
            <a:t>?</a:t>
          </a:r>
          <a:endParaRPr lang="en-US" sz="1200" baseline="0" dirty="0">
            <a:latin typeface="AA Zuehlke" panose="02000503060000020004" pitchFamily="2" charset="0"/>
          </a:endParaRPr>
        </a:p>
      </dgm:t>
    </dgm:pt>
    <dgm:pt modelId="{C630178E-2965-405A-A2A9-F28DF9AA0CEA}" type="parTrans" cxnId="{DEFB3998-3D02-44EC-A52E-4DD9BFBB1866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4A3FB4C1-861A-4314-954D-BAA4A8355845}" type="sibTrans" cxnId="{DEFB3998-3D02-44EC-A52E-4DD9BFBB1866}">
      <dgm:prSet/>
      <dgm:spPr/>
      <dgm:t>
        <a:bodyPr/>
        <a:lstStyle/>
        <a:p>
          <a:endParaRPr lang="en-US"/>
        </a:p>
      </dgm:t>
    </dgm:pt>
    <dgm:pt modelId="{40BF83AB-E960-4CE8-9170-A237276A4D52}">
      <dgm:prSet phldrT="[Text]" custT="1"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r>
            <a:rPr lang="sr-Cyrl-RS" sz="1200" baseline="0" dirty="0">
              <a:latin typeface="AA Zuehlke" panose="02000503060000020004" pitchFamily="2" charset="0"/>
            </a:rPr>
            <a:t>наставници</a:t>
          </a:r>
          <a:endParaRPr lang="en-US" sz="1200" baseline="0" dirty="0">
            <a:latin typeface="AA Zuehlke" panose="02000503060000020004" pitchFamily="2" charset="0"/>
          </a:endParaRPr>
        </a:p>
      </dgm:t>
    </dgm:pt>
    <dgm:pt modelId="{D3E366A3-E947-48B6-A19F-7473EA16E014}" type="parTrans" cxnId="{9460CEDC-4E4B-4C2E-8B10-647DE309055A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0994873E-BD55-4E66-8E4F-02208A2A31E6}" type="sibTrans" cxnId="{9460CEDC-4E4B-4C2E-8B10-647DE309055A}">
      <dgm:prSet/>
      <dgm:spPr/>
      <dgm:t>
        <a:bodyPr/>
        <a:lstStyle/>
        <a:p>
          <a:endParaRPr lang="en-US"/>
        </a:p>
      </dgm:t>
    </dgm:pt>
    <dgm:pt modelId="{155801D5-D060-4E25-B0F7-1C79BAD33B6D}">
      <dgm:prSet phldrT="[Text]" custT="1"/>
      <dgm:spPr>
        <a:effectLst>
          <a:softEdge rad="63500"/>
        </a:effectLst>
      </dgm:spPr>
      <dgm:t>
        <a:bodyPr/>
        <a:lstStyle/>
        <a:p>
          <a:r>
            <a:rPr lang="sr-Cyrl-RS" sz="1200" baseline="0" dirty="0">
              <a:latin typeface="AA Zuehlke" panose="02000503060000020004" pitchFamily="2" charset="0"/>
            </a:rPr>
            <a:t>телевизија</a:t>
          </a:r>
          <a:endParaRPr lang="en-US" sz="1200" baseline="0" dirty="0">
            <a:latin typeface="AA Zuehlke" panose="02000503060000020004" pitchFamily="2" charset="0"/>
          </a:endParaRPr>
        </a:p>
      </dgm:t>
    </dgm:pt>
    <dgm:pt modelId="{D9C19D79-96C3-4780-98E8-40BD7FBF9851}" type="parTrans" cxnId="{94DB7A9F-7608-4038-8430-4670563E672F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4FDEDE17-9423-4503-90D8-5507C4F926C4}" type="sibTrans" cxnId="{94DB7A9F-7608-4038-8430-4670563E672F}">
      <dgm:prSet/>
      <dgm:spPr/>
      <dgm:t>
        <a:bodyPr/>
        <a:lstStyle/>
        <a:p>
          <a:endParaRPr lang="en-US"/>
        </a:p>
      </dgm:t>
    </dgm:pt>
    <dgm:pt modelId="{CC8C4503-4279-41AB-B4C8-4D98E7E38534}">
      <dgm:prSet phldrT="[Text]" custT="1"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r>
            <a:rPr lang="sr-Cyrl-RS" sz="1200" baseline="0" dirty="0">
              <a:latin typeface="AA Zuehlke" panose="02000503060000020004" pitchFamily="2" charset="0"/>
            </a:rPr>
            <a:t>образовне установе</a:t>
          </a:r>
          <a:endParaRPr lang="en-US" sz="1200" baseline="0" dirty="0">
            <a:latin typeface="AA Zuehlke" panose="02000503060000020004" pitchFamily="2" charset="0"/>
          </a:endParaRPr>
        </a:p>
      </dgm:t>
    </dgm:pt>
    <dgm:pt modelId="{BABD4A6B-4C7E-4A6F-97C7-40B86DB08F82}" type="parTrans" cxnId="{60D87E70-8921-44EB-9AAA-3877ED70A390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7B4DA648-FB3B-47D6-92BC-583CA2DC29E1}" type="sibTrans" cxnId="{60D87E70-8921-44EB-9AAA-3877ED70A390}">
      <dgm:prSet/>
      <dgm:spPr/>
      <dgm:t>
        <a:bodyPr/>
        <a:lstStyle/>
        <a:p>
          <a:endParaRPr lang="en-US"/>
        </a:p>
      </dgm:t>
    </dgm:pt>
    <dgm:pt modelId="{CF9A317D-E647-4436-BFA1-B7E5B3B29A2B}">
      <dgm:prSet phldrT="[Text]" custT="1"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r>
            <a:rPr lang="sr-Cyrl-RS" sz="1400" baseline="0" dirty="0">
              <a:latin typeface="AA Zuehlke" panose="02000503060000020004" pitchFamily="2" charset="0"/>
            </a:rPr>
            <a:t>учитељи</a:t>
          </a:r>
          <a:endParaRPr lang="en-US" sz="1400" baseline="0" dirty="0">
            <a:latin typeface="AA Zuehlke" panose="02000503060000020004" pitchFamily="2" charset="0"/>
          </a:endParaRPr>
        </a:p>
      </dgm:t>
    </dgm:pt>
    <dgm:pt modelId="{1765AF1A-A9AE-418D-8AE7-93B8D9B31C01}" type="parTrans" cxnId="{259375AC-05C1-4F7B-95B5-74D85B130403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338F1272-EA7A-4D69-9112-6CE25EE207D9}" type="sibTrans" cxnId="{259375AC-05C1-4F7B-95B5-74D85B130403}">
      <dgm:prSet/>
      <dgm:spPr/>
      <dgm:t>
        <a:bodyPr/>
        <a:lstStyle/>
        <a:p>
          <a:endParaRPr lang="en-US"/>
        </a:p>
      </dgm:t>
    </dgm:pt>
    <dgm:pt modelId="{881AD2C9-AE73-4574-8F53-75BAA6274648}">
      <dgm:prSet custT="1"/>
      <dgm:spPr>
        <a:solidFill>
          <a:srgbClr val="00B050"/>
        </a:solidFill>
        <a:effectLst>
          <a:softEdge rad="63500"/>
        </a:effectLst>
      </dgm:spPr>
      <dgm:t>
        <a:bodyPr/>
        <a:lstStyle/>
        <a:p>
          <a:r>
            <a:rPr lang="sr-Cyrl-RS" sz="1600" baseline="0" dirty="0">
              <a:latin typeface="AA Zuehlke" panose="02000503060000020004" pitchFamily="2" charset="0"/>
            </a:rPr>
            <a:t>наставни планови и програми</a:t>
          </a:r>
          <a:endParaRPr lang="en-US" sz="1600" baseline="0" dirty="0">
            <a:latin typeface="AA Zuehlke" panose="02000503060000020004" pitchFamily="2" charset="0"/>
          </a:endParaRPr>
        </a:p>
      </dgm:t>
    </dgm:pt>
    <dgm:pt modelId="{7B0E5829-E79E-4D88-A00D-E82E0D3EB2A2}" type="parTrans" cxnId="{E0FDE8A2-BB37-4F52-942C-7C7AA79A9853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1A07CF08-0520-4EBB-9A79-ED97B090D920}" type="sibTrans" cxnId="{E0FDE8A2-BB37-4F52-942C-7C7AA79A9853}">
      <dgm:prSet/>
      <dgm:spPr/>
      <dgm:t>
        <a:bodyPr/>
        <a:lstStyle/>
        <a:p>
          <a:endParaRPr lang="en-US"/>
        </a:p>
      </dgm:t>
    </dgm:pt>
    <dgm:pt modelId="{4641A6EE-6EDD-4272-AC99-4973E86E17B4}">
      <dgm:prSet custT="1"/>
      <dgm:spPr>
        <a:solidFill>
          <a:srgbClr val="00B050"/>
        </a:solidFill>
        <a:effectLst>
          <a:softEdge rad="63500"/>
        </a:effectLst>
      </dgm:spPr>
      <dgm:t>
        <a:bodyPr/>
        <a:lstStyle/>
        <a:p>
          <a:r>
            <a:rPr lang="sr-Cyrl-RS" sz="1200" baseline="0" dirty="0">
              <a:latin typeface="AA Zuehlke" panose="02000503060000020004" pitchFamily="2" charset="0"/>
            </a:rPr>
            <a:t>уџбеници</a:t>
          </a:r>
          <a:endParaRPr lang="en-US" sz="1200" baseline="0" dirty="0">
            <a:latin typeface="AA Zuehlke" panose="02000503060000020004" pitchFamily="2" charset="0"/>
          </a:endParaRPr>
        </a:p>
      </dgm:t>
    </dgm:pt>
    <dgm:pt modelId="{2956A2FC-4DAE-4E9E-84D2-D6EE5100B7EA}" type="parTrans" cxnId="{79690887-211F-4863-8CF2-1B915783C9AE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905B6D6A-2BCC-4B79-8962-B6865E02FC99}" type="sibTrans" cxnId="{79690887-211F-4863-8CF2-1B915783C9AE}">
      <dgm:prSet/>
      <dgm:spPr/>
      <dgm:t>
        <a:bodyPr/>
        <a:lstStyle/>
        <a:p>
          <a:endParaRPr lang="en-US"/>
        </a:p>
      </dgm:t>
    </dgm:pt>
    <dgm:pt modelId="{755D1CAA-58F4-4A30-8EF6-E81223EEA849}">
      <dgm:prSet custT="1"/>
      <dgm:spPr>
        <a:solidFill>
          <a:srgbClr val="00B050"/>
        </a:solidFill>
        <a:effectLst>
          <a:softEdge rad="63500"/>
        </a:effectLst>
      </dgm:spPr>
      <dgm:t>
        <a:bodyPr/>
        <a:lstStyle/>
        <a:p>
          <a:r>
            <a:rPr lang="sr-Cyrl-RS" sz="1100" baseline="0" dirty="0">
              <a:latin typeface="AA Zuehlke" panose="02000503060000020004" pitchFamily="2" charset="0"/>
            </a:rPr>
            <a:t>домаћи задаци</a:t>
          </a:r>
          <a:endParaRPr lang="en-US" sz="1100" baseline="0" dirty="0">
            <a:latin typeface="AA Zuehlke" panose="02000503060000020004" pitchFamily="2" charset="0"/>
          </a:endParaRPr>
        </a:p>
      </dgm:t>
    </dgm:pt>
    <dgm:pt modelId="{DBFE1264-E989-4E14-AEEE-9F6AF4ABB88F}" type="parTrans" cxnId="{56C67D5B-382F-4697-9BC2-57522A1D9A8A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54FF2123-C60E-4790-8E8C-26F32A2FC091}" type="sibTrans" cxnId="{56C67D5B-382F-4697-9BC2-57522A1D9A8A}">
      <dgm:prSet/>
      <dgm:spPr/>
      <dgm:t>
        <a:bodyPr/>
        <a:lstStyle/>
        <a:p>
          <a:endParaRPr lang="en-US"/>
        </a:p>
      </dgm:t>
    </dgm:pt>
    <dgm:pt modelId="{9F6F062C-9F0F-44B2-992C-A05964FE2199}">
      <dgm:prSet custT="1"/>
      <dgm:spPr>
        <a:solidFill>
          <a:schemeClr val="accent4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sr-Cyrl-RS" sz="1200" baseline="0" dirty="0">
              <a:solidFill>
                <a:schemeClr val="bg1">
                  <a:lumMod val="65000"/>
                  <a:lumOff val="35000"/>
                </a:schemeClr>
              </a:solidFill>
              <a:latin typeface="AA Zuehlke" panose="02000503060000020004" pitchFamily="2" charset="0"/>
            </a:rPr>
            <a:t>родитељи</a:t>
          </a:r>
          <a:endParaRPr lang="en-US" sz="1200" baseline="0" dirty="0">
            <a:solidFill>
              <a:schemeClr val="bg1">
                <a:lumMod val="65000"/>
                <a:lumOff val="35000"/>
              </a:schemeClr>
            </a:solidFill>
            <a:latin typeface="AA Zuehlke" panose="02000503060000020004" pitchFamily="2" charset="0"/>
          </a:endParaRPr>
        </a:p>
      </dgm:t>
    </dgm:pt>
    <dgm:pt modelId="{4C5BF7A6-9861-4684-8178-8745B0BD58F9}" type="parTrans" cxnId="{531BDC60-9827-4870-A571-DB268443A2E7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4AF372D9-EDA3-4314-9C0F-6F8FB76CF081}" type="sibTrans" cxnId="{531BDC60-9827-4870-A571-DB268443A2E7}">
      <dgm:prSet/>
      <dgm:spPr/>
      <dgm:t>
        <a:bodyPr/>
        <a:lstStyle/>
        <a:p>
          <a:endParaRPr lang="en-US"/>
        </a:p>
      </dgm:t>
    </dgm:pt>
    <dgm:pt modelId="{4F8FDE96-077D-446E-9464-A5054B52CEA1}">
      <dgm:prSet custT="1"/>
      <dgm:spPr>
        <a:solidFill>
          <a:schemeClr val="accent4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sr-Cyrl-RS" sz="1000" baseline="0" dirty="0">
              <a:solidFill>
                <a:schemeClr val="bg1">
                  <a:lumMod val="65000"/>
                  <a:lumOff val="35000"/>
                </a:schemeClr>
              </a:solidFill>
              <a:latin typeface="AA Zuehlke" panose="02000503060000020004" pitchFamily="2" charset="0"/>
            </a:rPr>
            <a:t>ученици</a:t>
          </a:r>
          <a:endParaRPr lang="en-US" sz="1000" baseline="0" dirty="0">
            <a:solidFill>
              <a:schemeClr val="bg1">
                <a:lumMod val="65000"/>
                <a:lumOff val="35000"/>
              </a:schemeClr>
            </a:solidFill>
            <a:latin typeface="AA Zuehlke" panose="02000503060000020004" pitchFamily="2" charset="0"/>
          </a:endParaRPr>
        </a:p>
      </dgm:t>
    </dgm:pt>
    <dgm:pt modelId="{76715DCA-3FD4-4485-9CCF-3A99A049FC1E}" type="parTrans" cxnId="{87F48383-5CEB-47E0-96E9-D954E5F02EC7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B0E39527-7E91-4C5F-B4B9-15B649142AF1}" type="sibTrans" cxnId="{87F48383-5CEB-47E0-96E9-D954E5F02EC7}">
      <dgm:prSet/>
      <dgm:spPr/>
      <dgm:t>
        <a:bodyPr/>
        <a:lstStyle/>
        <a:p>
          <a:endParaRPr lang="en-US"/>
        </a:p>
      </dgm:t>
    </dgm:pt>
    <dgm:pt modelId="{5BAE00BE-8F87-4182-8200-6251481457B7}">
      <dgm:prSet custT="1"/>
      <dgm:spPr>
        <a:solidFill>
          <a:schemeClr val="accent4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sr-Cyrl-RS" sz="1400" baseline="0" dirty="0">
              <a:solidFill>
                <a:schemeClr val="bg1">
                  <a:lumMod val="65000"/>
                  <a:lumOff val="35000"/>
                </a:schemeClr>
              </a:solidFill>
              <a:latin typeface="AA Zuehlke" panose="02000503060000020004" pitchFamily="2" charset="0"/>
            </a:rPr>
            <a:t>одрасли</a:t>
          </a:r>
        </a:p>
      </dgm:t>
    </dgm:pt>
    <dgm:pt modelId="{6D772B04-EBC8-4371-84AE-E4B4E2867102}" type="parTrans" cxnId="{DCBBA268-D173-4269-9390-97C2BEDD08BE}">
      <dgm:prSet/>
      <dgm:spPr>
        <a:effectLst>
          <a:softEdge rad="63500"/>
        </a:effectLst>
      </dgm:spPr>
      <dgm:t>
        <a:bodyPr/>
        <a:lstStyle/>
        <a:p>
          <a:endParaRPr lang="en-US"/>
        </a:p>
      </dgm:t>
    </dgm:pt>
    <dgm:pt modelId="{3DBB71B7-0EEB-4CC3-8806-82C813AE2C2A}" type="sibTrans" cxnId="{DCBBA268-D173-4269-9390-97C2BEDD08BE}">
      <dgm:prSet/>
      <dgm:spPr/>
      <dgm:t>
        <a:bodyPr/>
        <a:lstStyle/>
        <a:p>
          <a:endParaRPr lang="en-US"/>
        </a:p>
      </dgm:t>
    </dgm:pt>
    <dgm:pt modelId="{7579134A-24C8-4F95-B2CF-BE8CD9FD7A9B}">
      <dgm:prSet phldrT="[Text]" custScaleX="262540" custScaleY="144065" custRadScaleRad="108910" custRadScaleInc="27777"/>
      <dgm:spPr>
        <a:solidFill>
          <a:srgbClr val="C00000"/>
        </a:solidFill>
        <a:effectLst>
          <a:softEdge rad="63500"/>
        </a:effectLst>
      </dgm:spPr>
      <dgm:t>
        <a:bodyPr/>
        <a:lstStyle/>
        <a:p>
          <a:endParaRPr lang="en-US"/>
        </a:p>
      </dgm:t>
    </dgm:pt>
    <dgm:pt modelId="{DFABAF63-1B6B-4FF3-97A0-14DAA9ACDB37}" type="parTrans" cxnId="{8A890934-8BBE-4027-9346-51F7D91CA75E}">
      <dgm:prSet/>
      <dgm:spPr/>
      <dgm:t>
        <a:bodyPr/>
        <a:lstStyle/>
        <a:p>
          <a:endParaRPr lang="en-US"/>
        </a:p>
      </dgm:t>
    </dgm:pt>
    <dgm:pt modelId="{475C6605-84C8-45F6-9251-30FFD8914D6C}" type="sibTrans" cxnId="{8A890934-8BBE-4027-9346-51F7D91CA75E}">
      <dgm:prSet/>
      <dgm:spPr/>
      <dgm:t>
        <a:bodyPr/>
        <a:lstStyle/>
        <a:p>
          <a:endParaRPr lang="en-US"/>
        </a:p>
      </dgm:t>
    </dgm:pt>
    <dgm:pt modelId="{F310FFCC-1AB8-4194-8189-E1E5E71A8CC9}" type="pres">
      <dgm:prSet presAssocID="{D8F83766-1FAB-4E98-97CB-B7B5D862C63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517ACF-51E7-48D1-9E46-AEE49CD61870}" type="pres">
      <dgm:prSet presAssocID="{5122BC1A-BF3D-48FA-A39B-36C485A66A4D}" presName="centerShape" presStyleLbl="node0" presStyleIdx="0" presStyleCnt="1" custScaleX="459665" custScaleY="474445"/>
      <dgm:spPr/>
    </dgm:pt>
    <dgm:pt modelId="{0A3E0D53-0ECE-4A4C-A5D1-AF216D7D2E62}" type="pres">
      <dgm:prSet presAssocID="{D6D8544E-1F51-492C-9566-BEB513F99C68}" presName="Name9" presStyleLbl="parChTrans1D2" presStyleIdx="0" presStyleCnt="13"/>
      <dgm:spPr/>
    </dgm:pt>
    <dgm:pt modelId="{64AB2ECD-35A5-4FCB-9A5A-6E936EF93D5A}" type="pres">
      <dgm:prSet presAssocID="{D6D8544E-1F51-492C-9566-BEB513F99C68}" presName="connTx" presStyleLbl="parChTrans1D2" presStyleIdx="0" presStyleCnt="13"/>
      <dgm:spPr/>
    </dgm:pt>
    <dgm:pt modelId="{B5F6EE22-A146-4252-82D9-16463B4F4AFF}" type="pres">
      <dgm:prSet presAssocID="{011E99B1-A348-4252-A9D1-F3B3547D68AF}" presName="node" presStyleLbl="node1" presStyleIdx="0" presStyleCnt="13" custScaleX="270000" custScaleY="103049" custRadScaleRad="107588" custRadScaleInc="170011">
        <dgm:presLayoutVars>
          <dgm:bulletEnabled val="1"/>
        </dgm:presLayoutVars>
      </dgm:prSet>
      <dgm:spPr/>
    </dgm:pt>
    <dgm:pt modelId="{B158ED0B-FF06-4A77-A977-65AF39E1EF11}" type="pres">
      <dgm:prSet presAssocID="{76715DCA-3FD4-4485-9CCF-3A99A049FC1E}" presName="Name9" presStyleLbl="parChTrans1D2" presStyleIdx="1" presStyleCnt="13"/>
      <dgm:spPr/>
    </dgm:pt>
    <dgm:pt modelId="{BD9F8BB1-DFA2-41B8-A7CB-228ED2B51227}" type="pres">
      <dgm:prSet presAssocID="{76715DCA-3FD4-4485-9CCF-3A99A049FC1E}" presName="connTx" presStyleLbl="parChTrans1D2" presStyleIdx="1" presStyleCnt="13"/>
      <dgm:spPr/>
    </dgm:pt>
    <dgm:pt modelId="{C60E8E43-562A-4ACD-8C62-DDFD92B9646E}" type="pres">
      <dgm:prSet presAssocID="{4F8FDE96-077D-446E-9464-A5054B52CEA1}" presName="node" presStyleLbl="node1" presStyleIdx="1" presStyleCnt="13" custScaleX="161567" custScaleY="84054" custRadScaleRad="98908" custRadScaleInc="-1018060">
        <dgm:presLayoutVars>
          <dgm:bulletEnabled val="1"/>
        </dgm:presLayoutVars>
      </dgm:prSet>
      <dgm:spPr/>
    </dgm:pt>
    <dgm:pt modelId="{7DE0732F-0EAD-4597-A92F-DC00A4B2A278}" type="pres">
      <dgm:prSet presAssocID="{6D772B04-EBC8-4371-84AE-E4B4E2867102}" presName="Name9" presStyleLbl="parChTrans1D2" presStyleIdx="2" presStyleCnt="13"/>
      <dgm:spPr/>
    </dgm:pt>
    <dgm:pt modelId="{C118B323-C453-4D27-9772-7757C1D20FEA}" type="pres">
      <dgm:prSet presAssocID="{6D772B04-EBC8-4371-84AE-E4B4E2867102}" presName="connTx" presStyleLbl="parChTrans1D2" presStyleIdx="2" presStyleCnt="13"/>
      <dgm:spPr/>
    </dgm:pt>
    <dgm:pt modelId="{65F71C49-C258-4169-A195-35DA434BCDC4}" type="pres">
      <dgm:prSet presAssocID="{5BAE00BE-8F87-4182-8200-6251481457B7}" presName="node" presStyleLbl="node1" presStyleIdx="2" presStyleCnt="13" custScaleX="202220" custScaleY="99912" custRadScaleRad="76861" custRadScaleInc="-70325">
        <dgm:presLayoutVars>
          <dgm:bulletEnabled val="1"/>
        </dgm:presLayoutVars>
      </dgm:prSet>
      <dgm:spPr/>
    </dgm:pt>
    <dgm:pt modelId="{FF42ED29-6871-47FD-A844-4EAD10516913}" type="pres">
      <dgm:prSet presAssocID="{7B0E5829-E79E-4D88-A00D-E82E0D3EB2A2}" presName="Name9" presStyleLbl="parChTrans1D2" presStyleIdx="3" presStyleCnt="13"/>
      <dgm:spPr/>
    </dgm:pt>
    <dgm:pt modelId="{CCC08563-448F-4179-A1F4-A10C8871B436}" type="pres">
      <dgm:prSet presAssocID="{7B0E5829-E79E-4D88-A00D-E82E0D3EB2A2}" presName="connTx" presStyleLbl="parChTrans1D2" presStyleIdx="3" presStyleCnt="13"/>
      <dgm:spPr/>
    </dgm:pt>
    <dgm:pt modelId="{79250779-A87E-4E07-9A84-07D15F0F8327}" type="pres">
      <dgm:prSet presAssocID="{881AD2C9-AE73-4574-8F53-75BAA6274648}" presName="node" presStyleLbl="node1" presStyleIdx="3" presStyleCnt="13" custScaleX="198216" custScaleY="145671" custRadScaleRad="82699" custRadScaleInc="-1049689">
        <dgm:presLayoutVars>
          <dgm:bulletEnabled val="1"/>
        </dgm:presLayoutVars>
      </dgm:prSet>
      <dgm:spPr/>
    </dgm:pt>
    <dgm:pt modelId="{AE36238E-65F1-4890-B640-102E69EE2D9E}" type="pres">
      <dgm:prSet presAssocID="{E69F586E-6A89-43C2-805D-23101754E15F}" presName="Name9" presStyleLbl="parChTrans1D2" presStyleIdx="4" presStyleCnt="13"/>
      <dgm:spPr/>
    </dgm:pt>
    <dgm:pt modelId="{6A81F25E-7ABE-46D8-9594-515713437454}" type="pres">
      <dgm:prSet presAssocID="{E69F586E-6A89-43C2-805D-23101754E15F}" presName="connTx" presStyleLbl="parChTrans1D2" presStyleIdx="4" presStyleCnt="13"/>
      <dgm:spPr/>
    </dgm:pt>
    <dgm:pt modelId="{FB22461E-F7A5-4E95-A353-564062A5E3CE}" type="pres">
      <dgm:prSet presAssocID="{3F14CFC8-6109-4336-B195-0E67874589B3}" presName="node" presStyleLbl="node1" presStyleIdx="4" presStyleCnt="13" custScaleX="262193" custScaleY="103301" custRadScaleRad="102477" custRadScaleInc="-1000602">
        <dgm:presLayoutVars>
          <dgm:bulletEnabled val="1"/>
        </dgm:presLayoutVars>
      </dgm:prSet>
      <dgm:spPr/>
    </dgm:pt>
    <dgm:pt modelId="{17B1B660-0900-458F-BE02-286A30F3F91B}" type="pres">
      <dgm:prSet presAssocID="{2956A2FC-4DAE-4E9E-84D2-D6EE5100B7EA}" presName="Name9" presStyleLbl="parChTrans1D2" presStyleIdx="5" presStyleCnt="13"/>
      <dgm:spPr/>
    </dgm:pt>
    <dgm:pt modelId="{9D7FF38C-63DD-4128-9BAF-279DE8DA91B6}" type="pres">
      <dgm:prSet presAssocID="{2956A2FC-4DAE-4E9E-84D2-D6EE5100B7EA}" presName="connTx" presStyleLbl="parChTrans1D2" presStyleIdx="5" presStyleCnt="13"/>
      <dgm:spPr/>
    </dgm:pt>
    <dgm:pt modelId="{97F6448F-F1D1-4288-9B87-3BFF41EAF4D5}" type="pres">
      <dgm:prSet presAssocID="{4641A6EE-6EDD-4272-AC99-4973E86E17B4}" presName="node" presStyleLbl="node1" presStyleIdx="5" presStyleCnt="13" custScaleX="273839" custScaleY="101685" custRadScaleRad="103566" custRadScaleInc="-391331">
        <dgm:presLayoutVars>
          <dgm:bulletEnabled val="1"/>
        </dgm:presLayoutVars>
      </dgm:prSet>
      <dgm:spPr/>
    </dgm:pt>
    <dgm:pt modelId="{766823D5-14E6-497C-BB71-E2408411B238}" type="pres">
      <dgm:prSet presAssocID="{C630178E-2965-405A-A2A9-F28DF9AA0CEA}" presName="Name9" presStyleLbl="parChTrans1D2" presStyleIdx="6" presStyleCnt="13"/>
      <dgm:spPr/>
    </dgm:pt>
    <dgm:pt modelId="{B9B69E8E-72E3-4153-BFE2-EE303FE18310}" type="pres">
      <dgm:prSet presAssocID="{C630178E-2965-405A-A2A9-F28DF9AA0CEA}" presName="connTx" presStyleLbl="parChTrans1D2" presStyleIdx="6" presStyleCnt="13"/>
      <dgm:spPr/>
    </dgm:pt>
    <dgm:pt modelId="{17051592-C6EC-410F-BF55-7AE3DB70ED9F}" type="pres">
      <dgm:prSet presAssocID="{4E31ED10-B030-43BB-9E0C-0BF0040886E2}" presName="node" presStyleLbl="node1" presStyleIdx="6" presStyleCnt="13" custScaleX="161407" custScaleY="80593" custRadScaleRad="105864" custRadScaleInc="-179384">
        <dgm:presLayoutVars>
          <dgm:bulletEnabled val="1"/>
        </dgm:presLayoutVars>
      </dgm:prSet>
      <dgm:spPr/>
    </dgm:pt>
    <dgm:pt modelId="{5B8CDBB9-500B-4335-90DC-47292CBEC25F}" type="pres">
      <dgm:prSet presAssocID="{D3E366A3-E947-48B6-A19F-7473EA16E014}" presName="Name9" presStyleLbl="parChTrans1D2" presStyleIdx="7" presStyleCnt="13"/>
      <dgm:spPr/>
    </dgm:pt>
    <dgm:pt modelId="{C3C4FB77-BE4B-404F-BC0C-9A73195E5FD7}" type="pres">
      <dgm:prSet presAssocID="{D3E366A3-E947-48B6-A19F-7473EA16E014}" presName="connTx" presStyleLbl="parChTrans1D2" presStyleIdx="7" presStyleCnt="13"/>
      <dgm:spPr/>
    </dgm:pt>
    <dgm:pt modelId="{8DA6C237-467A-4EC3-9CAF-BAF7F28C7A96}" type="pres">
      <dgm:prSet presAssocID="{40BF83AB-E960-4CE8-9170-A237276A4D52}" presName="node" presStyleLbl="node1" presStyleIdx="7" presStyleCnt="13" custScaleX="234671" custScaleY="84674" custRadScaleRad="76534" custRadScaleInc="99258">
        <dgm:presLayoutVars>
          <dgm:bulletEnabled val="1"/>
        </dgm:presLayoutVars>
      </dgm:prSet>
      <dgm:spPr/>
    </dgm:pt>
    <dgm:pt modelId="{5911AD90-4519-4855-A8E2-43384A3614DC}" type="pres">
      <dgm:prSet presAssocID="{D9C19D79-96C3-4780-98E8-40BD7FBF9851}" presName="Name9" presStyleLbl="parChTrans1D2" presStyleIdx="8" presStyleCnt="13"/>
      <dgm:spPr/>
    </dgm:pt>
    <dgm:pt modelId="{29F4E646-81E4-46C0-B5EE-CE15A8431135}" type="pres">
      <dgm:prSet presAssocID="{D9C19D79-96C3-4780-98E8-40BD7FBF9851}" presName="connTx" presStyleLbl="parChTrans1D2" presStyleIdx="8" presStyleCnt="13"/>
      <dgm:spPr/>
    </dgm:pt>
    <dgm:pt modelId="{CBF1F3B7-E27B-4DB0-837D-61EDB2120337}" type="pres">
      <dgm:prSet presAssocID="{155801D5-D060-4E25-B0F7-1C79BAD33B6D}" presName="node" presStyleLbl="node1" presStyleIdx="8" presStyleCnt="13" custScaleX="199045" custScaleY="91129" custRadScaleRad="96306" custRadScaleInc="349335">
        <dgm:presLayoutVars>
          <dgm:bulletEnabled val="1"/>
        </dgm:presLayoutVars>
      </dgm:prSet>
      <dgm:spPr/>
    </dgm:pt>
    <dgm:pt modelId="{753F3217-E541-4240-B491-2390B6088BCA}" type="pres">
      <dgm:prSet presAssocID="{BABD4A6B-4C7E-4A6F-97C7-40B86DB08F82}" presName="Name9" presStyleLbl="parChTrans1D2" presStyleIdx="9" presStyleCnt="13"/>
      <dgm:spPr/>
    </dgm:pt>
    <dgm:pt modelId="{55BEB265-EFF8-4E32-8859-29C345276566}" type="pres">
      <dgm:prSet presAssocID="{BABD4A6B-4C7E-4A6F-97C7-40B86DB08F82}" presName="connTx" presStyleLbl="parChTrans1D2" presStyleIdx="9" presStyleCnt="13"/>
      <dgm:spPr/>
    </dgm:pt>
    <dgm:pt modelId="{9E76A1E6-48E3-454E-A80E-A08A010AC145}" type="pres">
      <dgm:prSet presAssocID="{CC8C4503-4279-41AB-B4C8-4D98E7E38534}" presName="node" presStyleLbl="node1" presStyleIdx="9" presStyleCnt="13" custScaleX="227366" custScaleY="84295" custRadScaleRad="64233" custRadScaleInc="707551">
        <dgm:presLayoutVars>
          <dgm:bulletEnabled val="1"/>
        </dgm:presLayoutVars>
      </dgm:prSet>
      <dgm:spPr/>
    </dgm:pt>
    <dgm:pt modelId="{2C49A9B4-A632-4BAE-ACC1-6B965202677B}" type="pres">
      <dgm:prSet presAssocID="{1765AF1A-A9AE-418D-8AE7-93B8D9B31C01}" presName="Name9" presStyleLbl="parChTrans1D2" presStyleIdx="10" presStyleCnt="13"/>
      <dgm:spPr/>
    </dgm:pt>
    <dgm:pt modelId="{FEBCFE7B-F87A-4351-A4E5-7CBB1AC879DE}" type="pres">
      <dgm:prSet presAssocID="{1765AF1A-A9AE-418D-8AE7-93B8D9B31C01}" presName="connTx" presStyleLbl="parChTrans1D2" presStyleIdx="10" presStyleCnt="13"/>
      <dgm:spPr/>
    </dgm:pt>
    <dgm:pt modelId="{5035FD8D-6795-454F-93B7-36D41E5118BC}" type="pres">
      <dgm:prSet presAssocID="{CF9A317D-E647-4436-BFA1-B7E5B3B29A2B}" presName="node" presStyleLbl="node1" presStyleIdx="10" presStyleCnt="13" custScaleX="205856" custScaleY="115698" custRadScaleRad="47477" custRadScaleInc="-1074630">
        <dgm:presLayoutVars>
          <dgm:bulletEnabled val="1"/>
        </dgm:presLayoutVars>
      </dgm:prSet>
      <dgm:spPr/>
    </dgm:pt>
    <dgm:pt modelId="{485D9A7A-BA81-4D1D-8EAE-F784CBFB79A1}" type="pres">
      <dgm:prSet presAssocID="{DBFE1264-E989-4E14-AEEE-9F6AF4ABB88F}" presName="Name9" presStyleLbl="parChTrans1D2" presStyleIdx="11" presStyleCnt="13"/>
      <dgm:spPr/>
    </dgm:pt>
    <dgm:pt modelId="{88F3C39E-6967-49F6-A74F-4A3EEC427AB1}" type="pres">
      <dgm:prSet presAssocID="{DBFE1264-E989-4E14-AEEE-9F6AF4ABB88F}" presName="connTx" presStyleLbl="parChTrans1D2" presStyleIdx="11" presStyleCnt="13"/>
      <dgm:spPr/>
    </dgm:pt>
    <dgm:pt modelId="{F056BCA6-DFFA-46ED-BC35-FCBDC4689462}" type="pres">
      <dgm:prSet presAssocID="{755D1CAA-58F4-4A30-8EF6-E81223EEA849}" presName="node" presStyleLbl="node1" presStyleIdx="11" presStyleCnt="13" custScaleX="151710" custScaleY="71351" custRadScaleRad="98445" custRadScaleInc="-817030">
        <dgm:presLayoutVars>
          <dgm:bulletEnabled val="1"/>
        </dgm:presLayoutVars>
      </dgm:prSet>
      <dgm:spPr/>
    </dgm:pt>
    <dgm:pt modelId="{7F84D8F8-0495-4D68-8EB2-99B1D2CF6AD8}" type="pres">
      <dgm:prSet presAssocID="{4C5BF7A6-9861-4684-8178-8745B0BD58F9}" presName="Name9" presStyleLbl="parChTrans1D2" presStyleIdx="12" presStyleCnt="13"/>
      <dgm:spPr/>
    </dgm:pt>
    <dgm:pt modelId="{7CED30BB-0E06-461C-B886-CBB4EB321D09}" type="pres">
      <dgm:prSet presAssocID="{4C5BF7A6-9861-4684-8178-8745B0BD58F9}" presName="connTx" presStyleLbl="parChTrans1D2" presStyleIdx="12" presStyleCnt="13"/>
      <dgm:spPr/>
    </dgm:pt>
    <dgm:pt modelId="{8A9A8C83-5401-439E-BB58-ACB31647E38D}" type="pres">
      <dgm:prSet presAssocID="{9F6F062C-9F0F-44B2-992C-A05964FE2199}" presName="node" presStyleLbl="node1" presStyleIdx="12" presStyleCnt="13" custScaleX="125450" custScaleY="94484" custRadScaleRad="116780" custRadScaleInc="1068471">
        <dgm:presLayoutVars>
          <dgm:bulletEnabled val="1"/>
        </dgm:presLayoutVars>
      </dgm:prSet>
      <dgm:spPr/>
    </dgm:pt>
  </dgm:ptLst>
  <dgm:cxnLst>
    <dgm:cxn modelId="{D7B01901-3C4B-46DF-A361-B35497BAA4CB}" type="presOf" srcId="{3F14CFC8-6109-4336-B195-0E67874589B3}" destId="{FB22461E-F7A5-4E95-A353-564062A5E3CE}" srcOrd="0" destOrd="0" presId="urn:microsoft.com/office/officeart/2005/8/layout/radial1"/>
    <dgm:cxn modelId="{25757003-C412-4471-8F68-33D62323D5D9}" type="presOf" srcId="{2956A2FC-4DAE-4E9E-84D2-D6EE5100B7EA}" destId="{17B1B660-0900-458F-BE02-286A30F3F91B}" srcOrd="0" destOrd="0" presId="urn:microsoft.com/office/officeart/2005/8/layout/radial1"/>
    <dgm:cxn modelId="{58DF4705-7379-42A0-9943-3912A1F6B530}" type="presOf" srcId="{1765AF1A-A9AE-418D-8AE7-93B8D9B31C01}" destId="{FEBCFE7B-F87A-4351-A4E5-7CBB1AC879DE}" srcOrd="1" destOrd="0" presId="urn:microsoft.com/office/officeart/2005/8/layout/radial1"/>
    <dgm:cxn modelId="{4A084C05-76F1-47D3-BB4F-FCB3262D2475}" type="presOf" srcId="{4E31ED10-B030-43BB-9E0C-0BF0040886E2}" destId="{17051592-C6EC-410F-BF55-7AE3DB70ED9F}" srcOrd="0" destOrd="0" presId="urn:microsoft.com/office/officeart/2005/8/layout/radial1"/>
    <dgm:cxn modelId="{C3259F06-11D2-4556-B264-57132A0DA622}" type="presOf" srcId="{BABD4A6B-4C7E-4A6F-97C7-40B86DB08F82}" destId="{753F3217-E541-4240-B491-2390B6088BCA}" srcOrd="0" destOrd="0" presId="urn:microsoft.com/office/officeart/2005/8/layout/radial1"/>
    <dgm:cxn modelId="{33859C07-EDE3-420C-9986-FD39C80C46C8}" type="presOf" srcId="{4C5BF7A6-9861-4684-8178-8745B0BD58F9}" destId="{7CED30BB-0E06-461C-B886-CBB4EB321D09}" srcOrd="1" destOrd="0" presId="urn:microsoft.com/office/officeart/2005/8/layout/radial1"/>
    <dgm:cxn modelId="{EEB20714-FA8C-42FB-A7A9-107C75A5DA2A}" type="presOf" srcId="{6D772B04-EBC8-4371-84AE-E4B4E2867102}" destId="{C118B323-C453-4D27-9772-7757C1D20FEA}" srcOrd="1" destOrd="0" presId="urn:microsoft.com/office/officeart/2005/8/layout/radial1"/>
    <dgm:cxn modelId="{8A890934-8BBE-4027-9346-51F7D91CA75E}" srcId="{D8F83766-1FAB-4E98-97CB-B7B5D862C63E}" destId="{7579134A-24C8-4F95-B2CF-BE8CD9FD7A9B}" srcOrd="1" destOrd="0" parTransId="{DFABAF63-1B6B-4FF3-97A0-14DAA9ACDB37}" sibTransId="{475C6605-84C8-45F6-9251-30FFD8914D6C}"/>
    <dgm:cxn modelId="{56C67D5B-382F-4697-9BC2-57522A1D9A8A}" srcId="{5122BC1A-BF3D-48FA-A39B-36C485A66A4D}" destId="{755D1CAA-58F4-4A30-8EF6-E81223EEA849}" srcOrd="11" destOrd="0" parTransId="{DBFE1264-E989-4E14-AEEE-9F6AF4ABB88F}" sibTransId="{54FF2123-C60E-4790-8E8C-26F32A2FC091}"/>
    <dgm:cxn modelId="{04E7C65B-DCFF-42F3-B0A7-D4EE89E39FB1}" type="presOf" srcId="{D6D8544E-1F51-492C-9566-BEB513F99C68}" destId="{64AB2ECD-35A5-4FCB-9A5A-6E936EF93D5A}" srcOrd="1" destOrd="0" presId="urn:microsoft.com/office/officeart/2005/8/layout/radial1"/>
    <dgm:cxn modelId="{531BDC60-9827-4870-A571-DB268443A2E7}" srcId="{5122BC1A-BF3D-48FA-A39B-36C485A66A4D}" destId="{9F6F062C-9F0F-44B2-992C-A05964FE2199}" srcOrd="12" destOrd="0" parTransId="{4C5BF7A6-9861-4684-8178-8745B0BD58F9}" sibTransId="{4AF372D9-EDA3-4314-9C0F-6F8FB76CF081}"/>
    <dgm:cxn modelId="{6C835C41-2FB8-4B0B-879F-F205EDCE9E5B}" type="presOf" srcId="{881AD2C9-AE73-4574-8F53-75BAA6274648}" destId="{79250779-A87E-4E07-9A84-07D15F0F8327}" srcOrd="0" destOrd="0" presId="urn:microsoft.com/office/officeart/2005/8/layout/radial1"/>
    <dgm:cxn modelId="{5BBA7941-63A5-4B2F-8882-43793F6DB991}" type="presOf" srcId="{5122BC1A-BF3D-48FA-A39B-36C485A66A4D}" destId="{EE517ACF-51E7-48D1-9E46-AEE49CD61870}" srcOrd="0" destOrd="0" presId="urn:microsoft.com/office/officeart/2005/8/layout/radial1"/>
    <dgm:cxn modelId="{4B1F8942-CA2C-4248-83A8-0F1E42D2A691}" type="presOf" srcId="{7B0E5829-E79E-4D88-A00D-E82E0D3EB2A2}" destId="{FF42ED29-6871-47FD-A844-4EAD10516913}" srcOrd="0" destOrd="0" presId="urn:microsoft.com/office/officeart/2005/8/layout/radial1"/>
    <dgm:cxn modelId="{DCBBA268-D173-4269-9390-97C2BEDD08BE}" srcId="{5122BC1A-BF3D-48FA-A39B-36C485A66A4D}" destId="{5BAE00BE-8F87-4182-8200-6251481457B7}" srcOrd="2" destOrd="0" parTransId="{6D772B04-EBC8-4371-84AE-E4B4E2867102}" sibTransId="{3DBB71B7-0EEB-4CC3-8806-82C813AE2C2A}"/>
    <dgm:cxn modelId="{7A46FC6A-F70F-481C-BA3D-5A946099289F}" type="presOf" srcId="{6D772B04-EBC8-4371-84AE-E4B4E2867102}" destId="{7DE0732F-0EAD-4597-A92F-DC00A4B2A278}" srcOrd="0" destOrd="0" presId="urn:microsoft.com/office/officeart/2005/8/layout/radial1"/>
    <dgm:cxn modelId="{1202726D-24A6-4E18-AB2F-E925A4784C7A}" type="presOf" srcId="{76715DCA-3FD4-4485-9CCF-3A99A049FC1E}" destId="{B158ED0B-FF06-4A77-A977-65AF39E1EF11}" srcOrd="0" destOrd="0" presId="urn:microsoft.com/office/officeart/2005/8/layout/radial1"/>
    <dgm:cxn modelId="{60D87E70-8921-44EB-9AAA-3877ED70A390}" srcId="{5122BC1A-BF3D-48FA-A39B-36C485A66A4D}" destId="{CC8C4503-4279-41AB-B4C8-4D98E7E38534}" srcOrd="9" destOrd="0" parTransId="{BABD4A6B-4C7E-4A6F-97C7-40B86DB08F82}" sibTransId="{7B4DA648-FB3B-47D6-92BC-583CA2DC29E1}"/>
    <dgm:cxn modelId="{8E715F51-CDBC-4789-9ECD-BB08F104F4BB}" type="presOf" srcId="{E69F586E-6A89-43C2-805D-23101754E15F}" destId="{AE36238E-65F1-4890-B640-102E69EE2D9E}" srcOrd="0" destOrd="0" presId="urn:microsoft.com/office/officeart/2005/8/layout/radial1"/>
    <dgm:cxn modelId="{46238754-FC1D-4937-AF96-B06E342A8C8B}" type="presOf" srcId="{E69F586E-6A89-43C2-805D-23101754E15F}" destId="{6A81F25E-7ABE-46D8-9594-515713437454}" srcOrd="1" destOrd="0" presId="urn:microsoft.com/office/officeart/2005/8/layout/radial1"/>
    <dgm:cxn modelId="{04E8A975-241E-4119-BE0F-265415AC0337}" type="presOf" srcId="{4F8FDE96-077D-446E-9464-A5054B52CEA1}" destId="{C60E8E43-562A-4ACD-8C62-DDFD92B9646E}" srcOrd="0" destOrd="0" presId="urn:microsoft.com/office/officeart/2005/8/layout/radial1"/>
    <dgm:cxn modelId="{E3DEE575-A587-470B-B719-A5280F7CC489}" type="presOf" srcId="{76715DCA-3FD4-4485-9CCF-3A99A049FC1E}" destId="{BD9F8BB1-DFA2-41B8-A7CB-228ED2B51227}" srcOrd="1" destOrd="0" presId="urn:microsoft.com/office/officeart/2005/8/layout/radial1"/>
    <dgm:cxn modelId="{60CAEE78-46BD-4642-BA16-464A15CBF07C}" type="presOf" srcId="{9F6F062C-9F0F-44B2-992C-A05964FE2199}" destId="{8A9A8C83-5401-439E-BB58-ACB31647E38D}" srcOrd="0" destOrd="0" presId="urn:microsoft.com/office/officeart/2005/8/layout/radial1"/>
    <dgm:cxn modelId="{B2B54979-E072-47CD-93E3-516471C19B0D}" type="presOf" srcId="{DBFE1264-E989-4E14-AEEE-9F6AF4ABB88F}" destId="{485D9A7A-BA81-4D1D-8EAE-F784CBFB79A1}" srcOrd="0" destOrd="0" presId="urn:microsoft.com/office/officeart/2005/8/layout/radial1"/>
    <dgm:cxn modelId="{87F48383-5CEB-47E0-96E9-D954E5F02EC7}" srcId="{5122BC1A-BF3D-48FA-A39B-36C485A66A4D}" destId="{4F8FDE96-077D-446E-9464-A5054B52CEA1}" srcOrd="1" destOrd="0" parTransId="{76715DCA-3FD4-4485-9CCF-3A99A049FC1E}" sibTransId="{B0E39527-7E91-4C5F-B4B9-15B649142AF1}"/>
    <dgm:cxn modelId="{79690887-211F-4863-8CF2-1B915783C9AE}" srcId="{5122BC1A-BF3D-48FA-A39B-36C485A66A4D}" destId="{4641A6EE-6EDD-4272-AC99-4973E86E17B4}" srcOrd="5" destOrd="0" parTransId="{2956A2FC-4DAE-4E9E-84D2-D6EE5100B7EA}" sibTransId="{905B6D6A-2BCC-4B79-8962-B6865E02FC99}"/>
    <dgm:cxn modelId="{C85ADD8E-043A-45D7-A542-53E7451CA6FB}" type="presOf" srcId="{011E99B1-A348-4252-A9D1-F3B3547D68AF}" destId="{B5F6EE22-A146-4252-82D9-16463B4F4AFF}" srcOrd="0" destOrd="0" presId="urn:microsoft.com/office/officeart/2005/8/layout/radial1"/>
    <dgm:cxn modelId="{AC28F58F-3D24-4EFC-A61B-7220963243B4}" type="presOf" srcId="{D3E366A3-E947-48B6-A19F-7473EA16E014}" destId="{C3C4FB77-BE4B-404F-BC0C-9A73195E5FD7}" srcOrd="1" destOrd="0" presId="urn:microsoft.com/office/officeart/2005/8/layout/radial1"/>
    <dgm:cxn modelId="{40793895-B0B5-47D3-AFCF-B5736B4D0242}" type="presOf" srcId="{5BAE00BE-8F87-4182-8200-6251481457B7}" destId="{65F71C49-C258-4169-A195-35DA434BCDC4}" srcOrd="0" destOrd="0" presId="urn:microsoft.com/office/officeart/2005/8/layout/radial1"/>
    <dgm:cxn modelId="{DEFB3998-3D02-44EC-A52E-4DD9BFBB1866}" srcId="{5122BC1A-BF3D-48FA-A39B-36C485A66A4D}" destId="{4E31ED10-B030-43BB-9E0C-0BF0040886E2}" srcOrd="6" destOrd="0" parTransId="{C630178E-2965-405A-A2A9-F28DF9AA0CEA}" sibTransId="{4A3FB4C1-861A-4314-954D-BAA4A8355845}"/>
    <dgm:cxn modelId="{D4A6AD9A-4862-4518-B0A7-C7D37086AD99}" srcId="{5122BC1A-BF3D-48FA-A39B-36C485A66A4D}" destId="{3F14CFC8-6109-4336-B195-0E67874589B3}" srcOrd="4" destOrd="0" parTransId="{E69F586E-6A89-43C2-805D-23101754E15F}" sibTransId="{8B80ABBC-F54F-4A45-A001-8E043264ABDD}"/>
    <dgm:cxn modelId="{94DB7A9F-7608-4038-8430-4670563E672F}" srcId="{5122BC1A-BF3D-48FA-A39B-36C485A66A4D}" destId="{155801D5-D060-4E25-B0F7-1C79BAD33B6D}" srcOrd="8" destOrd="0" parTransId="{D9C19D79-96C3-4780-98E8-40BD7FBF9851}" sibTransId="{4FDEDE17-9423-4503-90D8-5507C4F926C4}"/>
    <dgm:cxn modelId="{34C290A2-AE04-4E6E-A962-F3C5265EEC84}" type="presOf" srcId="{4C5BF7A6-9861-4684-8178-8745B0BD58F9}" destId="{7F84D8F8-0495-4D68-8EB2-99B1D2CF6AD8}" srcOrd="0" destOrd="0" presId="urn:microsoft.com/office/officeart/2005/8/layout/radial1"/>
    <dgm:cxn modelId="{E0FDE8A2-BB37-4F52-942C-7C7AA79A9853}" srcId="{5122BC1A-BF3D-48FA-A39B-36C485A66A4D}" destId="{881AD2C9-AE73-4574-8F53-75BAA6274648}" srcOrd="3" destOrd="0" parTransId="{7B0E5829-E79E-4D88-A00D-E82E0D3EB2A2}" sibTransId="{1A07CF08-0520-4EBB-9A79-ED97B090D920}"/>
    <dgm:cxn modelId="{3B6B36A7-E175-403D-A34F-1CD35D061AA2}" type="presOf" srcId="{CF9A317D-E647-4436-BFA1-B7E5B3B29A2B}" destId="{5035FD8D-6795-454F-93B7-36D41E5118BC}" srcOrd="0" destOrd="0" presId="urn:microsoft.com/office/officeart/2005/8/layout/radial1"/>
    <dgm:cxn modelId="{FFF949AC-353D-4A19-863D-A45565439282}" type="presOf" srcId="{D3E366A3-E947-48B6-A19F-7473EA16E014}" destId="{5B8CDBB9-500B-4335-90DC-47292CBEC25F}" srcOrd="0" destOrd="0" presId="urn:microsoft.com/office/officeart/2005/8/layout/radial1"/>
    <dgm:cxn modelId="{259375AC-05C1-4F7B-95B5-74D85B130403}" srcId="{5122BC1A-BF3D-48FA-A39B-36C485A66A4D}" destId="{CF9A317D-E647-4436-BFA1-B7E5B3B29A2B}" srcOrd="10" destOrd="0" parTransId="{1765AF1A-A9AE-418D-8AE7-93B8D9B31C01}" sibTransId="{338F1272-EA7A-4D69-9112-6CE25EE207D9}"/>
    <dgm:cxn modelId="{8991B2AC-B7C5-47FA-B4D4-DDC67F7060FE}" type="presOf" srcId="{D8F83766-1FAB-4E98-97CB-B7B5D862C63E}" destId="{F310FFCC-1AB8-4194-8189-E1E5E71A8CC9}" srcOrd="0" destOrd="0" presId="urn:microsoft.com/office/officeart/2005/8/layout/radial1"/>
    <dgm:cxn modelId="{3A2220AD-8FAE-43EF-832E-E27747979ED2}" type="presOf" srcId="{D6D8544E-1F51-492C-9566-BEB513F99C68}" destId="{0A3E0D53-0ECE-4A4C-A5D1-AF216D7D2E62}" srcOrd="0" destOrd="0" presId="urn:microsoft.com/office/officeart/2005/8/layout/radial1"/>
    <dgm:cxn modelId="{7F19CCB5-2D69-4E3C-8DF0-76C41C14B477}" type="presOf" srcId="{4641A6EE-6EDD-4272-AC99-4973E86E17B4}" destId="{97F6448F-F1D1-4288-9B87-3BFF41EAF4D5}" srcOrd="0" destOrd="0" presId="urn:microsoft.com/office/officeart/2005/8/layout/radial1"/>
    <dgm:cxn modelId="{9FFEF1B5-3473-4A65-92FB-D932F8CC906B}" type="presOf" srcId="{CC8C4503-4279-41AB-B4C8-4D98E7E38534}" destId="{9E76A1E6-48E3-454E-A80E-A08A010AC145}" srcOrd="0" destOrd="0" presId="urn:microsoft.com/office/officeart/2005/8/layout/radial1"/>
    <dgm:cxn modelId="{A3AA50BC-1F7F-4A16-9E87-C989B35F6128}" type="presOf" srcId="{DBFE1264-E989-4E14-AEEE-9F6AF4ABB88F}" destId="{88F3C39E-6967-49F6-A74F-4A3EEC427AB1}" srcOrd="1" destOrd="0" presId="urn:microsoft.com/office/officeart/2005/8/layout/radial1"/>
    <dgm:cxn modelId="{78CF39BD-B482-4B35-84CA-105EE2469E44}" type="presOf" srcId="{40BF83AB-E960-4CE8-9170-A237276A4D52}" destId="{8DA6C237-467A-4EC3-9CAF-BAF7F28C7A96}" srcOrd="0" destOrd="0" presId="urn:microsoft.com/office/officeart/2005/8/layout/radial1"/>
    <dgm:cxn modelId="{7E2FBEBD-CE4D-4FC4-BDEA-8D1A0476B758}" type="presOf" srcId="{C630178E-2965-405A-A2A9-F28DF9AA0CEA}" destId="{B9B69E8E-72E3-4153-BFE2-EE303FE18310}" srcOrd="1" destOrd="0" presId="urn:microsoft.com/office/officeart/2005/8/layout/radial1"/>
    <dgm:cxn modelId="{392807C0-196F-4312-8262-E317FCE8FC0E}" type="presOf" srcId="{755D1CAA-58F4-4A30-8EF6-E81223EEA849}" destId="{F056BCA6-DFFA-46ED-BC35-FCBDC4689462}" srcOrd="0" destOrd="0" presId="urn:microsoft.com/office/officeart/2005/8/layout/radial1"/>
    <dgm:cxn modelId="{5DCC31C1-9CF4-4766-92F6-9BCFBDBCBFB6}" type="presOf" srcId="{D9C19D79-96C3-4780-98E8-40BD7FBF9851}" destId="{29F4E646-81E4-46C0-B5EE-CE15A8431135}" srcOrd="1" destOrd="0" presId="urn:microsoft.com/office/officeart/2005/8/layout/radial1"/>
    <dgm:cxn modelId="{3AFAB5CF-254E-4473-A1AF-E2B752C953E8}" type="presOf" srcId="{1765AF1A-A9AE-418D-8AE7-93B8D9B31C01}" destId="{2C49A9B4-A632-4BAE-ACC1-6B965202677B}" srcOrd="0" destOrd="0" presId="urn:microsoft.com/office/officeart/2005/8/layout/radial1"/>
    <dgm:cxn modelId="{54AFB8DA-9628-4E94-B2CC-1BB4F1B82349}" type="presOf" srcId="{C630178E-2965-405A-A2A9-F28DF9AA0CEA}" destId="{766823D5-14E6-497C-BB71-E2408411B238}" srcOrd="0" destOrd="0" presId="urn:microsoft.com/office/officeart/2005/8/layout/radial1"/>
    <dgm:cxn modelId="{9460CEDC-4E4B-4C2E-8B10-647DE309055A}" srcId="{5122BC1A-BF3D-48FA-A39B-36C485A66A4D}" destId="{40BF83AB-E960-4CE8-9170-A237276A4D52}" srcOrd="7" destOrd="0" parTransId="{D3E366A3-E947-48B6-A19F-7473EA16E014}" sibTransId="{0994873E-BD55-4E66-8E4F-02208A2A31E6}"/>
    <dgm:cxn modelId="{0130D1DF-EDC0-4D92-82C1-266EB3EEFCA7}" type="presOf" srcId="{D9C19D79-96C3-4780-98E8-40BD7FBF9851}" destId="{5911AD90-4519-4855-A8E2-43384A3614DC}" srcOrd="0" destOrd="0" presId="urn:microsoft.com/office/officeart/2005/8/layout/radial1"/>
    <dgm:cxn modelId="{44F3D2E3-C244-47CA-A47B-2419D9259675}" srcId="{5122BC1A-BF3D-48FA-A39B-36C485A66A4D}" destId="{011E99B1-A348-4252-A9D1-F3B3547D68AF}" srcOrd="0" destOrd="0" parTransId="{D6D8544E-1F51-492C-9566-BEB513F99C68}" sibTransId="{F2BACED0-0D5C-47AC-AD62-E165E381F8D3}"/>
    <dgm:cxn modelId="{57A5B3F4-FF85-4A82-B764-4E66F6DECDF0}" type="presOf" srcId="{155801D5-D060-4E25-B0F7-1C79BAD33B6D}" destId="{CBF1F3B7-E27B-4DB0-837D-61EDB2120337}" srcOrd="0" destOrd="0" presId="urn:microsoft.com/office/officeart/2005/8/layout/radial1"/>
    <dgm:cxn modelId="{710391F6-7101-4C57-9DA7-DDE42F24E2F4}" type="presOf" srcId="{7B0E5829-E79E-4D88-A00D-E82E0D3EB2A2}" destId="{CCC08563-448F-4179-A1F4-A10C8871B436}" srcOrd="1" destOrd="0" presId="urn:microsoft.com/office/officeart/2005/8/layout/radial1"/>
    <dgm:cxn modelId="{FC6F99F9-D6EB-4AA0-9C3C-AC0DE9F0156D}" srcId="{D8F83766-1FAB-4E98-97CB-B7B5D862C63E}" destId="{5122BC1A-BF3D-48FA-A39B-36C485A66A4D}" srcOrd="0" destOrd="0" parTransId="{58FB40EA-D37A-4F37-8E7B-0A39E3330BBF}" sibTransId="{AFD8BB6D-C30C-4BC8-A87B-9F23CE71068D}"/>
    <dgm:cxn modelId="{76C86AFA-4C76-4E9A-874F-A44F221A713F}" type="presOf" srcId="{BABD4A6B-4C7E-4A6F-97C7-40B86DB08F82}" destId="{55BEB265-EFF8-4E32-8859-29C345276566}" srcOrd="1" destOrd="0" presId="urn:microsoft.com/office/officeart/2005/8/layout/radial1"/>
    <dgm:cxn modelId="{972DFFFC-0274-4180-B07E-9E17696BBD2A}" type="presOf" srcId="{2956A2FC-4DAE-4E9E-84D2-D6EE5100B7EA}" destId="{9D7FF38C-63DD-4128-9BAF-279DE8DA91B6}" srcOrd="1" destOrd="0" presId="urn:microsoft.com/office/officeart/2005/8/layout/radial1"/>
    <dgm:cxn modelId="{2FF1A98F-A8BA-46FF-9346-448D53BAFB8B}" type="presParOf" srcId="{F310FFCC-1AB8-4194-8189-E1E5E71A8CC9}" destId="{EE517ACF-51E7-48D1-9E46-AEE49CD61870}" srcOrd="0" destOrd="0" presId="urn:microsoft.com/office/officeart/2005/8/layout/radial1"/>
    <dgm:cxn modelId="{8AA6BBFE-87D6-4222-A762-E116CF61AAA4}" type="presParOf" srcId="{F310FFCC-1AB8-4194-8189-E1E5E71A8CC9}" destId="{0A3E0D53-0ECE-4A4C-A5D1-AF216D7D2E62}" srcOrd="1" destOrd="0" presId="urn:microsoft.com/office/officeart/2005/8/layout/radial1"/>
    <dgm:cxn modelId="{6C459942-B430-40B3-AB82-EDC149565467}" type="presParOf" srcId="{0A3E0D53-0ECE-4A4C-A5D1-AF216D7D2E62}" destId="{64AB2ECD-35A5-4FCB-9A5A-6E936EF93D5A}" srcOrd="0" destOrd="0" presId="urn:microsoft.com/office/officeart/2005/8/layout/radial1"/>
    <dgm:cxn modelId="{DA2AAC8C-925E-4BAD-B38A-5E0F7D5D47AB}" type="presParOf" srcId="{F310FFCC-1AB8-4194-8189-E1E5E71A8CC9}" destId="{B5F6EE22-A146-4252-82D9-16463B4F4AFF}" srcOrd="2" destOrd="0" presId="urn:microsoft.com/office/officeart/2005/8/layout/radial1"/>
    <dgm:cxn modelId="{7C23D880-21B1-4ADA-8E18-14B79C436503}" type="presParOf" srcId="{F310FFCC-1AB8-4194-8189-E1E5E71A8CC9}" destId="{B158ED0B-FF06-4A77-A977-65AF39E1EF11}" srcOrd="3" destOrd="0" presId="urn:microsoft.com/office/officeart/2005/8/layout/radial1"/>
    <dgm:cxn modelId="{C3B4A077-B637-408E-A9B8-1869DDBD40AF}" type="presParOf" srcId="{B158ED0B-FF06-4A77-A977-65AF39E1EF11}" destId="{BD9F8BB1-DFA2-41B8-A7CB-228ED2B51227}" srcOrd="0" destOrd="0" presId="urn:microsoft.com/office/officeart/2005/8/layout/radial1"/>
    <dgm:cxn modelId="{D4259424-EEFE-48D5-AFDB-661A466C32E4}" type="presParOf" srcId="{F310FFCC-1AB8-4194-8189-E1E5E71A8CC9}" destId="{C60E8E43-562A-4ACD-8C62-DDFD92B9646E}" srcOrd="4" destOrd="0" presId="urn:microsoft.com/office/officeart/2005/8/layout/radial1"/>
    <dgm:cxn modelId="{DD40B87E-D435-4103-BE05-C1CAC8FEB7EE}" type="presParOf" srcId="{F310FFCC-1AB8-4194-8189-E1E5E71A8CC9}" destId="{7DE0732F-0EAD-4597-A92F-DC00A4B2A278}" srcOrd="5" destOrd="0" presId="urn:microsoft.com/office/officeart/2005/8/layout/radial1"/>
    <dgm:cxn modelId="{48DDCF36-F135-4C1E-8483-F531F3FD9931}" type="presParOf" srcId="{7DE0732F-0EAD-4597-A92F-DC00A4B2A278}" destId="{C118B323-C453-4D27-9772-7757C1D20FEA}" srcOrd="0" destOrd="0" presId="urn:microsoft.com/office/officeart/2005/8/layout/radial1"/>
    <dgm:cxn modelId="{CDEFDC80-F592-4B86-B778-EFF161298580}" type="presParOf" srcId="{F310FFCC-1AB8-4194-8189-E1E5E71A8CC9}" destId="{65F71C49-C258-4169-A195-35DA434BCDC4}" srcOrd="6" destOrd="0" presId="urn:microsoft.com/office/officeart/2005/8/layout/radial1"/>
    <dgm:cxn modelId="{CB4C2DB7-B481-43FB-B7E7-5692F94322DA}" type="presParOf" srcId="{F310FFCC-1AB8-4194-8189-E1E5E71A8CC9}" destId="{FF42ED29-6871-47FD-A844-4EAD10516913}" srcOrd="7" destOrd="0" presId="urn:microsoft.com/office/officeart/2005/8/layout/radial1"/>
    <dgm:cxn modelId="{364FAF02-A853-4CF3-8139-6E3FCD998715}" type="presParOf" srcId="{FF42ED29-6871-47FD-A844-4EAD10516913}" destId="{CCC08563-448F-4179-A1F4-A10C8871B436}" srcOrd="0" destOrd="0" presId="urn:microsoft.com/office/officeart/2005/8/layout/radial1"/>
    <dgm:cxn modelId="{A4743B79-6F8A-4264-BC1D-351EAF7ADFDD}" type="presParOf" srcId="{F310FFCC-1AB8-4194-8189-E1E5E71A8CC9}" destId="{79250779-A87E-4E07-9A84-07D15F0F8327}" srcOrd="8" destOrd="0" presId="urn:microsoft.com/office/officeart/2005/8/layout/radial1"/>
    <dgm:cxn modelId="{6BFCB553-1F13-4B94-9047-C31717D8043A}" type="presParOf" srcId="{F310FFCC-1AB8-4194-8189-E1E5E71A8CC9}" destId="{AE36238E-65F1-4890-B640-102E69EE2D9E}" srcOrd="9" destOrd="0" presId="urn:microsoft.com/office/officeart/2005/8/layout/radial1"/>
    <dgm:cxn modelId="{0552DB02-F04A-447B-8637-36D8A3305C67}" type="presParOf" srcId="{AE36238E-65F1-4890-B640-102E69EE2D9E}" destId="{6A81F25E-7ABE-46D8-9594-515713437454}" srcOrd="0" destOrd="0" presId="urn:microsoft.com/office/officeart/2005/8/layout/radial1"/>
    <dgm:cxn modelId="{B2AD4516-E1BC-4324-BB7F-FC0295E13DC3}" type="presParOf" srcId="{F310FFCC-1AB8-4194-8189-E1E5E71A8CC9}" destId="{FB22461E-F7A5-4E95-A353-564062A5E3CE}" srcOrd="10" destOrd="0" presId="urn:microsoft.com/office/officeart/2005/8/layout/radial1"/>
    <dgm:cxn modelId="{A87E8E57-46A7-4B30-A39C-A3481DE3F956}" type="presParOf" srcId="{F310FFCC-1AB8-4194-8189-E1E5E71A8CC9}" destId="{17B1B660-0900-458F-BE02-286A30F3F91B}" srcOrd="11" destOrd="0" presId="urn:microsoft.com/office/officeart/2005/8/layout/radial1"/>
    <dgm:cxn modelId="{0C01D868-41DC-4EE8-86D2-8CBE22F9D54B}" type="presParOf" srcId="{17B1B660-0900-458F-BE02-286A30F3F91B}" destId="{9D7FF38C-63DD-4128-9BAF-279DE8DA91B6}" srcOrd="0" destOrd="0" presId="urn:microsoft.com/office/officeart/2005/8/layout/radial1"/>
    <dgm:cxn modelId="{7A49C994-1CE2-4B86-BE4D-9F65156AA0CC}" type="presParOf" srcId="{F310FFCC-1AB8-4194-8189-E1E5E71A8CC9}" destId="{97F6448F-F1D1-4288-9B87-3BFF41EAF4D5}" srcOrd="12" destOrd="0" presId="urn:microsoft.com/office/officeart/2005/8/layout/radial1"/>
    <dgm:cxn modelId="{F8CA241A-D3B0-45C3-85F5-523D721C5649}" type="presParOf" srcId="{F310FFCC-1AB8-4194-8189-E1E5E71A8CC9}" destId="{766823D5-14E6-497C-BB71-E2408411B238}" srcOrd="13" destOrd="0" presId="urn:microsoft.com/office/officeart/2005/8/layout/radial1"/>
    <dgm:cxn modelId="{CBA31C11-4789-4468-BC21-89241622E6C2}" type="presParOf" srcId="{766823D5-14E6-497C-BB71-E2408411B238}" destId="{B9B69E8E-72E3-4153-BFE2-EE303FE18310}" srcOrd="0" destOrd="0" presId="urn:microsoft.com/office/officeart/2005/8/layout/radial1"/>
    <dgm:cxn modelId="{4058421F-1A71-406D-A967-3A175D4B8061}" type="presParOf" srcId="{F310FFCC-1AB8-4194-8189-E1E5E71A8CC9}" destId="{17051592-C6EC-410F-BF55-7AE3DB70ED9F}" srcOrd="14" destOrd="0" presId="urn:microsoft.com/office/officeart/2005/8/layout/radial1"/>
    <dgm:cxn modelId="{FB33B8EF-B9D0-419C-99C1-9F8F43BAD116}" type="presParOf" srcId="{F310FFCC-1AB8-4194-8189-E1E5E71A8CC9}" destId="{5B8CDBB9-500B-4335-90DC-47292CBEC25F}" srcOrd="15" destOrd="0" presId="urn:microsoft.com/office/officeart/2005/8/layout/radial1"/>
    <dgm:cxn modelId="{1426EBB3-E237-4213-8BFA-9E71B6FF0631}" type="presParOf" srcId="{5B8CDBB9-500B-4335-90DC-47292CBEC25F}" destId="{C3C4FB77-BE4B-404F-BC0C-9A73195E5FD7}" srcOrd="0" destOrd="0" presId="urn:microsoft.com/office/officeart/2005/8/layout/radial1"/>
    <dgm:cxn modelId="{72814283-A37F-40B3-9691-605E7C5AAE64}" type="presParOf" srcId="{F310FFCC-1AB8-4194-8189-E1E5E71A8CC9}" destId="{8DA6C237-467A-4EC3-9CAF-BAF7F28C7A96}" srcOrd="16" destOrd="0" presId="urn:microsoft.com/office/officeart/2005/8/layout/radial1"/>
    <dgm:cxn modelId="{FCAF45B4-2D38-4B53-914C-6BE1851414EA}" type="presParOf" srcId="{F310FFCC-1AB8-4194-8189-E1E5E71A8CC9}" destId="{5911AD90-4519-4855-A8E2-43384A3614DC}" srcOrd="17" destOrd="0" presId="urn:microsoft.com/office/officeart/2005/8/layout/radial1"/>
    <dgm:cxn modelId="{447A522C-D8C2-41E5-B59A-7DB2D60E1C7C}" type="presParOf" srcId="{5911AD90-4519-4855-A8E2-43384A3614DC}" destId="{29F4E646-81E4-46C0-B5EE-CE15A8431135}" srcOrd="0" destOrd="0" presId="urn:microsoft.com/office/officeart/2005/8/layout/radial1"/>
    <dgm:cxn modelId="{95810601-2C95-4B8A-962A-4BBFFD5D2C98}" type="presParOf" srcId="{F310FFCC-1AB8-4194-8189-E1E5E71A8CC9}" destId="{CBF1F3B7-E27B-4DB0-837D-61EDB2120337}" srcOrd="18" destOrd="0" presId="urn:microsoft.com/office/officeart/2005/8/layout/radial1"/>
    <dgm:cxn modelId="{BCF731BA-EB50-40A5-903F-B8EDADAD79A4}" type="presParOf" srcId="{F310FFCC-1AB8-4194-8189-E1E5E71A8CC9}" destId="{753F3217-E541-4240-B491-2390B6088BCA}" srcOrd="19" destOrd="0" presId="urn:microsoft.com/office/officeart/2005/8/layout/radial1"/>
    <dgm:cxn modelId="{2D50FC10-4603-4527-9DD0-13037FCBC8B5}" type="presParOf" srcId="{753F3217-E541-4240-B491-2390B6088BCA}" destId="{55BEB265-EFF8-4E32-8859-29C345276566}" srcOrd="0" destOrd="0" presId="urn:microsoft.com/office/officeart/2005/8/layout/radial1"/>
    <dgm:cxn modelId="{27CFE558-49C6-44B0-B10C-AD7337F403BC}" type="presParOf" srcId="{F310FFCC-1AB8-4194-8189-E1E5E71A8CC9}" destId="{9E76A1E6-48E3-454E-A80E-A08A010AC145}" srcOrd="20" destOrd="0" presId="urn:microsoft.com/office/officeart/2005/8/layout/radial1"/>
    <dgm:cxn modelId="{B8034659-D032-4DA1-A31D-4F457463C15E}" type="presParOf" srcId="{F310FFCC-1AB8-4194-8189-E1E5E71A8CC9}" destId="{2C49A9B4-A632-4BAE-ACC1-6B965202677B}" srcOrd="21" destOrd="0" presId="urn:microsoft.com/office/officeart/2005/8/layout/radial1"/>
    <dgm:cxn modelId="{781E638C-829D-4E22-B3A4-18CC7E7F7D24}" type="presParOf" srcId="{2C49A9B4-A632-4BAE-ACC1-6B965202677B}" destId="{FEBCFE7B-F87A-4351-A4E5-7CBB1AC879DE}" srcOrd="0" destOrd="0" presId="urn:microsoft.com/office/officeart/2005/8/layout/radial1"/>
    <dgm:cxn modelId="{43F9D338-33A2-44A9-A25D-8392C0475B8E}" type="presParOf" srcId="{F310FFCC-1AB8-4194-8189-E1E5E71A8CC9}" destId="{5035FD8D-6795-454F-93B7-36D41E5118BC}" srcOrd="22" destOrd="0" presId="urn:microsoft.com/office/officeart/2005/8/layout/radial1"/>
    <dgm:cxn modelId="{3DF6F6E1-A50B-4F4F-AF79-1C01B9833875}" type="presParOf" srcId="{F310FFCC-1AB8-4194-8189-E1E5E71A8CC9}" destId="{485D9A7A-BA81-4D1D-8EAE-F784CBFB79A1}" srcOrd="23" destOrd="0" presId="urn:microsoft.com/office/officeart/2005/8/layout/radial1"/>
    <dgm:cxn modelId="{EE2BFBA4-608F-4C29-8E53-E4496965A005}" type="presParOf" srcId="{485D9A7A-BA81-4D1D-8EAE-F784CBFB79A1}" destId="{88F3C39E-6967-49F6-A74F-4A3EEC427AB1}" srcOrd="0" destOrd="0" presId="urn:microsoft.com/office/officeart/2005/8/layout/radial1"/>
    <dgm:cxn modelId="{06DA05C1-995E-4E41-9651-89EF6D1BFBF1}" type="presParOf" srcId="{F310FFCC-1AB8-4194-8189-E1E5E71A8CC9}" destId="{F056BCA6-DFFA-46ED-BC35-FCBDC4689462}" srcOrd="24" destOrd="0" presId="urn:microsoft.com/office/officeart/2005/8/layout/radial1"/>
    <dgm:cxn modelId="{5C19A6BE-992B-46D6-BCD7-B15D9EF5E7A4}" type="presParOf" srcId="{F310FFCC-1AB8-4194-8189-E1E5E71A8CC9}" destId="{7F84D8F8-0495-4D68-8EB2-99B1D2CF6AD8}" srcOrd="25" destOrd="0" presId="urn:microsoft.com/office/officeart/2005/8/layout/radial1"/>
    <dgm:cxn modelId="{082EEE17-E998-4F76-B8A0-7B933A2A0370}" type="presParOf" srcId="{7F84D8F8-0495-4D68-8EB2-99B1D2CF6AD8}" destId="{7CED30BB-0E06-461C-B886-CBB4EB321D09}" srcOrd="0" destOrd="0" presId="urn:microsoft.com/office/officeart/2005/8/layout/radial1"/>
    <dgm:cxn modelId="{268F0087-8CA1-4435-B008-11904F27E8D2}" type="presParOf" srcId="{F310FFCC-1AB8-4194-8189-E1E5E71A8CC9}" destId="{8A9A8C83-5401-439E-BB58-ACB31647E38D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0C848-3A18-4684-89D6-AF601554E989}">
      <dsp:nvSpPr>
        <dsp:cNvPr id="0" name=""/>
        <dsp:cNvSpPr/>
      </dsp:nvSpPr>
      <dsp:spPr>
        <a:xfrm>
          <a:off x="0" y="0"/>
          <a:ext cx="4666307" cy="1042708"/>
        </a:xfrm>
        <a:prstGeom prst="roundRect">
          <a:avLst>
            <a:gd name="adj" fmla="val 10000"/>
          </a:avLst>
        </a:prstGeom>
        <a:solidFill>
          <a:schemeClr val="dk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>
              <a:solidFill>
                <a:srgbClr val="92D050"/>
              </a:solidFill>
              <a:latin typeface="AA Zuehlke" panose="02000503060000020004" pitchFamily="2" charset="0"/>
            </a:rPr>
            <a:t>Сагласност родитеља да ученике можемо фотографисати и њихове слике/снимке постављати на ову образовну платформу – у пројекте</a:t>
          </a:r>
          <a:endParaRPr lang="en-US" sz="1200" b="1" kern="1200" dirty="0">
            <a:solidFill>
              <a:srgbClr val="92D050"/>
            </a:solidFill>
            <a:latin typeface="AA Zuehlke" panose="02000503060000020004" pitchFamily="2" charset="0"/>
          </a:endParaRPr>
        </a:p>
      </dsp:txBody>
      <dsp:txXfrm>
        <a:off x="1037532" y="0"/>
        <a:ext cx="3628774" cy="1042708"/>
      </dsp:txXfrm>
    </dsp:sp>
    <dsp:sp modelId="{62C98D37-3D3A-41E8-9F89-58BB7CC4C4C3}">
      <dsp:nvSpPr>
        <dsp:cNvPr id="0" name=""/>
        <dsp:cNvSpPr/>
      </dsp:nvSpPr>
      <dsp:spPr>
        <a:xfrm>
          <a:off x="0" y="2426324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F44A7-C3D5-42EC-9167-8BE5CC19AB68}">
      <dsp:nvSpPr>
        <dsp:cNvPr id="0" name=""/>
        <dsp:cNvSpPr/>
      </dsp:nvSpPr>
      <dsp:spPr>
        <a:xfrm>
          <a:off x="0" y="1146979"/>
          <a:ext cx="4666307" cy="10427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>
              <a:latin typeface="AA Zuehlke" panose="02000503060000020004" pitchFamily="2" charset="0"/>
            </a:rPr>
            <a:t>Ученици учествују у пројектима према ПРАВИЛИМА понашања на порталу – могу приступити пројекту, писати коментаре, дописивати се са осталим ученицима са пројекта, могу чак и радити задатке које је наставник поставио само за њих...</a:t>
          </a:r>
          <a:endParaRPr lang="en-US" sz="1200" b="1" kern="1200" dirty="0">
            <a:latin typeface="AA Zuehlke" panose="02000503060000020004" pitchFamily="2" charset="0"/>
          </a:endParaRPr>
        </a:p>
      </dsp:txBody>
      <dsp:txXfrm>
        <a:off x="1037532" y="1146979"/>
        <a:ext cx="3628774" cy="1042708"/>
      </dsp:txXfrm>
    </dsp:sp>
    <dsp:sp modelId="{3F5E366F-B798-4178-A445-5448D349B62C}">
      <dsp:nvSpPr>
        <dsp:cNvPr id="0" name=""/>
        <dsp:cNvSpPr/>
      </dsp:nvSpPr>
      <dsp:spPr>
        <a:xfrm>
          <a:off x="104270" y="1251250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332C0-36D9-49C9-86B8-74D4986E6DF4}">
      <dsp:nvSpPr>
        <dsp:cNvPr id="0" name=""/>
        <dsp:cNvSpPr/>
      </dsp:nvSpPr>
      <dsp:spPr>
        <a:xfrm>
          <a:off x="0" y="2293958"/>
          <a:ext cx="4666307" cy="1042708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>
              <a:latin typeface="AA Zuehlke" panose="02000503060000020004" pitchFamily="2" charset="0"/>
            </a:rPr>
            <a:t>Према процени наставника (аутора пројекта), може се ограничити приступ одређеним страницама на пројекту – па ће неке странице бити видљиве само за наставнике који учествују у пројекту и сл.</a:t>
          </a:r>
          <a:endParaRPr lang="en-US" sz="1200" b="1" kern="1200" dirty="0">
            <a:latin typeface="AA Zuehlke" panose="02000503060000020004" pitchFamily="2" charset="0"/>
          </a:endParaRPr>
        </a:p>
      </dsp:txBody>
      <dsp:txXfrm>
        <a:off x="1037532" y="2293958"/>
        <a:ext cx="3628774" cy="1042708"/>
      </dsp:txXfrm>
    </dsp:sp>
    <dsp:sp modelId="{67AD2EFA-B03A-4BCB-97AE-34CFA01BC70B}">
      <dsp:nvSpPr>
        <dsp:cNvPr id="0" name=""/>
        <dsp:cNvSpPr/>
      </dsp:nvSpPr>
      <dsp:spPr>
        <a:xfrm>
          <a:off x="104270" y="117692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85CFA-B658-44C2-82B0-21AD86CC0B23}">
      <dsp:nvSpPr>
        <dsp:cNvPr id="0" name=""/>
        <dsp:cNvSpPr/>
      </dsp:nvSpPr>
      <dsp:spPr>
        <a:xfrm>
          <a:off x="0" y="3440937"/>
          <a:ext cx="4666307" cy="10427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>
              <a:solidFill>
                <a:schemeClr val="bg1">
                  <a:lumMod val="95000"/>
                  <a:lumOff val="5000"/>
                </a:schemeClr>
              </a:solidFill>
              <a:latin typeface="AA Zuehlke" panose="02000503060000020004" pitchFamily="2" charset="0"/>
            </a:rPr>
            <a:t>Мањи или већи приступ пројекту имају само они наставници који су регистровани на порталу – за регистрацију наставника обавезна дозвола директора уз потпис и печат школе</a:t>
          </a:r>
          <a:endParaRPr lang="en-US" sz="1200" b="1" kern="1200" dirty="0">
            <a:solidFill>
              <a:schemeClr val="bg1">
                <a:lumMod val="95000"/>
                <a:lumOff val="5000"/>
              </a:schemeClr>
            </a:solidFill>
            <a:latin typeface="AA Zuehlke" panose="02000503060000020004" pitchFamily="2" charset="0"/>
          </a:endParaRPr>
        </a:p>
      </dsp:txBody>
      <dsp:txXfrm>
        <a:off x="1037532" y="3440937"/>
        <a:ext cx="3628774" cy="1042708"/>
      </dsp:txXfrm>
    </dsp:sp>
    <dsp:sp modelId="{1C39F8FF-451E-4739-A774-3AAF50BE643B}">
      <dsp:nvSpPr>
        <dsp:cNvPr id="0" name=""/>
        <dsp:cNvSpPr/>
      </dsp:nvSpPr>
      <dsp:spPr>
        <a:xfrm>
          <a:off x="104270" y="3545208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0C848-3A18-4684-89D6-AF601554E989}">
      <dsp:nvSpPr>
        <dsp:cNvPr id="0" name=""/>
        <dsp:cNvSpPr/>
      </dsp:nvSpPr>
      <dsp:spPr>
        <a:xfrm>
          <a:off x="0" y="0"/>
          <a:ext cx="4666307" cy="1042708"/>
        </a:xfrm>
        <a:prstGeom prst="roundRect">
          <a:avLst>
            <a:gd name="adj" fmla="val 1000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rPr>
            <a:t>Сав материјал постављен у пројекат је приватни – друге колеге траже сагласност ако желе да употребе део материјала изван еТ</a:t>
          </a:r>
          <a:r>
            <a:rPr lang="sr-Latn-RS" sz="11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rPr>
            <a:t>winninga, </a:t>
          </a:r>
          <a:r>
            <a:rPr lang="sr-Cyrl-RS" sz="1100" b="1" kern="1200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rPr>
            <a:t>за нпр. промоцију своје школе путем презентације и сл.</a:t>
          </a:r>
          <a:endParaRPr lang="en-US" sz="1100" b="1" kern="1200" dirty="0">
            <a:solidFill>
              <a:schemeClr val="bg1"/>
            </a:solidFill>
            <a:latin typeface="AA Zuehlke" panose="02000503060000020004" pitchFamily="2" charset="0"/>
          </a:endParaRPr>
        </a:p>
      </dsp:txBody>
      <dsp:txXfrm>
        <a:off x="1037532" y="0"/>
        <a:ext cx="3628774" cy="1042708"/>
      </dsp:txXfrm>
    </dsp:sp>
    <dsp:sp modelId="{62C98D37-3D3A-41E8-9F89-58BB7CC4C4C3}">
      <dsp:nvSpPr>
        <dsp:cNvPr id="0" name=""/>
        <dsp:cNvSpPr/>
      </dsp:nvSpPr>
      <dsp:spPr>
        <a:xfrm>
          <a:off x="238408" y="3652108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F44A7-C3D5-42EC-9167-8BE5CC19AB68}">
      <dsp:nvSpPr>
        <dsp:cNvPr id="0" name=""/>
        <dsp:cNvSpPr/>
      </dsp:nvSpPr>
      <dsp:spPr>
        <a:xfrm>
          <a:off x="0" y="1110766"/>
          <a:ext cx="4666307" cy="104270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>
              <a:solidFill>
                <a:schemeClr val="accent2">
                  <a:lumMod val="50000"/>
                </a:schemeClr>
              </a:solidFill>
              <a:latin typeface="AA Zuehlke" panose="02000503060000020004" pitchFamily="2" charset="0"/>
            </a:rPr>
            <a:t>Поштујемо ауторска права - </a:t>
          </a:r>
          <a:endParaRPr lang="en-US" sz="1100" kern="1200" dirty="0">
            <a:solidFill>
              <a:schemeClr val="accent2">
                <a:lumMod val="50000"/>
              </a:schemeClr>
            </a:solidFill>
            <a:latin typeface="AA Zuehlke" panose="02000503060000020004" pitchFamily="2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4"/>
              </a:solidFill>
            </a:rPr>
            <a:t>уз поштовање ауторских права (једно од правила понашања на интернету) можемо користити у </a:t>
          </a:r>
          <a:r>
            <a:rPr lang="sr-Latn-RS" sz="1100" kern="1200" dirty="0">
              <a:solidFill>
                <a:schemeClr val="accent4"/>
              </a:solidFill>
            </a:rPr>
            <a:t>TwinSpace-</a:t>
          </a:r>
          <a:r>
            <a:rPr lang="sr-Cyrl-RS" sz="1100" kern="1200" dirty="0">
              <a:solidFill>
                <a:schemeClr val="accent4"/>
              </a:solidFill>
            </a:rPr>
            <a:t>у само оне фотографије/снимке који су бесплатни за комерцијалну употребу</a:t>
          </a:r>
          <a:endParaRPr lang="en-US" sz="1100" b="1" kern="1200" dirty="0">
            <a:solidFill>
              <a:schemeClr val="accent4">
                <a:lumMod val="40000"/>
                <a:lumOff val="60000"/>
              </a:schemeClr>
            </a:solidFill>
            <a:latin typeface="AA Zuehlke" panose="02000503060000020004" pitchFamily="2" charset="0"/>
          </a:endParaRPr>
        </a:p>
      </dsp:txBody>
      <dsp:txXfrm>
        <a:off x="1037532" y="1110766"/>
        <a:ext cx="3628774" cy="1042708"/>
      </dsp:txXfrm>
    </dsp:sp>
    <dsp:sp modelId="{3F5E366F-B798-4178-A445-5448D349B62C}">
      <dsp:nvSpPr>
        <dsp:cNvPr id="0" name=""/>
        <dsp:cNvSpPr/>
      </dsp:nvSpPr>
      <dsp:spPr>
        <a:xfrm>
          <a:off x="82609" y="83349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332C0-36D9-49C9-86B8-74D4986E6DF4}">
      <dsp:nvSpPr>
        <dsp:cNvPr id="0" name=""/>
        <dsp:cNvSpPr/>
      </dsp:nvSpPr>
      <dsp:spPr>
        <a:xfrm>
          <a:off x="0" y="2293958"/>
          <a:ext cx="4666307" cy="1042708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b="1" kern="1200" dirty="0">
              <a:latin typeface="AA Zuehlke" panose="02000503060000020004" pitchFamily="2" charset="0"/>
            </a:rPr>
            <a:t>И ми наставници, као и ученици поштујемо правила понашања на порталу – која су јасно истакнута на самом сајту</a:t>
          </a:r>
          <a:endParaRPr lang="en-US" sz="1100" b="1" kern="1200" dirty="0">
            <a:latin typeface="AA Zuehlke" panose="02000503060000020004" pitchFamily="2" charset="0"/>
          </a:endParaRPr>
        </a:p>
      </dsp:txBody>
      <dsp:txXfrm>
        <a:off x="1037532" y="2293958"/>
        <a:ext cx="3628774" cy="1042708"/>
      </dsp:txXfrm>
    </dsp:sp>
    <dsp:sp modelId="{67AD2EFA-B03A-4BCB-97AE-34CFA01BC70B}">
      <dsp:nvSpPr>
        <dsp:cNvPr id="0" name=""/>
        <dsp:cNvSpPr/>
      </dsp:nvSpPr>
      <dsp:spPr>
        <a:xfrm>
          <a:off x="0" y="3650860"/>
          <a:ext cx="648075" cy="4293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0F43E-F921-435A-96A7-4DFDFB12DA52}">
      <dsp:nvSpPr>
        <dsp:cNvPr id="0" name=""/>
        <dsp:cNvSpPr/>
      </dsp:nvSpPr>
      <dsp:spPr>
        <a:xfrm>
          <a:off x="0" y="3440937"/>
          <a:ext cx="4666307" cy="1042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eTwinning</a:t>
          </a:r>
          <a:r>
            <a:rPr lang="sr-Cyrl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 је безбедна платформа. Наставнике који се региструју у </a:t>
          </a:r>
          <a:r>
            <a:rPr lang="sr-Latn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eTwinning</a:t>
          </a:r>
          <a:r>
            <a:rPr lang="sr-Cyrl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-у проверава Национални тим за подршку (</a:t>
          </a:r>
          <a:r>
            <a:rPr lang="sr-Latn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NSS) </a:t>
          </a:r>
          <a:r>
            <a:rPr lang="sr-Cyrl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који их валидира – тек тада они могу учествовати у пројектима и правити своје пројекте преко виртуелних простора где „стоје“ фотографије/снимци - </a:t>
          </a:r>
          <a:r>
            <a:rPr lang="sr-Latn-RS" sz="1100" b="1" kern="1200" dirty="0">
              <a:solidFill>
                <a:srgbClr val="FFC000"/>
              </a:solidFill>
              <a:latin typeface="AA Zuehlke" panose="02000503060000020004" pitchFamily="2" charset="0"/>
            </a:rPr>
            <a:t>TwinSpace</a:t>
          </a:r>
          <a:endParaRPr lang="en-US" sz="1100" b="1" kern="1200" dirty="0">
            <a:latin typeface="AA Zuehlke" panose="02000503060000020004" pitchFamily="2" charset="0"/>
          </a:endParaRPr>
        </a:p>
      </dsp:txBody>
      <dsp:txXfrm>
        <a:off x="1037532" y="3440937"/>
        <a:ext cx="3628774" cy="1042708"/>
      </dsp:txXfrm>
    </dsp:sp>
    <dsp:sp modelId="{308CEF3E-24CF-47F9-BAAB-35215136BF4A}">
      <dsp:nvSpPr>
        <dsp:cNvPr id="0" name=""/>
        <dsp:cNvSpPr/>
      </dsp:nvSpPr>
      <dsp:spPr>
        <a:xfrm>
          <a:off x="104270" y="3545208"/>
          <a:ext cx="933261" cy="8341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17ACF-51E7-48D1-9E46-AEE49CD61870}">
      <dsp:nvSpPr>
        <dsp:cNvPr id="0" name=""/>
        <dsp:cNvSpPr/>
      </dsp:nvSpPr>
      <dsp:spPr>
        <a:xfrm>
          <a:off x="3523429" y="983329"/>
          <a:ext cx="4916102" cy="5074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800" kern="1200" baseline="0" dirty="0">
              <a:latin typeface="AA Zuehlke" panose="02000503060000020004" pitchFamily="2" charset="0"/>
            </a:rPr>
            <a:t>Одговорност</a:t>
          </a:r>
          <a:endParaRPr lang="en-US" sz="4800" kern="1200" baseline="0" dirty="0">
            <a:latin typeface="AA Zuehlke" panose="02000503060000020004" pitchFamily="2" charset="0"/>
          </a:endParaRPr>
        </a:p>
      </dsp:txBody>
      <dsp:txXfrm>
        <a:off x="4243375" y="1726424"/>
        <a:ext cx="3476210" cy="3587983"/>
      </dsp:txXfrm>
    </dsp:sp>
    <dsp:sp modelId="{0A3E0D53-0ECE-4A4C-A5D1-AF216D7D2E62}">
      <dsp:nvSpPr>
        <dsp:cNvPr id="0" name=""/>
        <dsp:cNvSpPr/>
      </dsp:nvSpPr>
      <dsp:spPr>
        <a:xfrm rot="17612399">
          <a:off x="6985184" y="1191906"/>
          <a:ext cx="14452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14452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92049" y="1199503"/>
        <a:ext cx="722" cy="722"/>
      </dsp:txXfrm>
    </dsp:sp>
    <dsp:sp modelId="{B5F6EE22-A146-4252-82D9-16463B4F4AFF}">
      <dsp:nvSpPr>
        <dsp:cNvPr id="0" name=""/>
        <dsp:cNvSpPr/>
      </dsp:nvSpPr>
      <dsp:spPr>
        <a:xfrm>
          <a:off x="5788287" y="98596"/>
          <a:ext cx="2887641" cy="110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baseline="0" dirty="0">
              <a:latin typeface="AA Zuehlke" panose="02000503060000020004" pitchFamily="2" charset="0"/>
            </a:rPr>
            <a:t>медији</a:t>
          </a:r>
          <a:endParaRPr lang="en-US" sz="1400" kern="1200" baseline="0" dirty="0">
            <a:latin typeface="AA Zuehlke" panose="02000503060000020004" pitchFamily="2" charset="0"/>
          </a:endParaRPr>
        </a:p>
      </dsp:txBody>
      <dsp:txXfrm>
        <a:off x="6211172" y="259996"/>
        <a:ext cx="2041871" cy="779305"/>
      </dsp:txXfrm>
    </dsp:sp>
    <dsp:sp modelId="{B158ED0B-FF06-4A77-A977-65AF39E1EF11}">
      <dsp:nvSpPr>
        <dsp:cNvPr id="0" name=""/>
        <dsp:cNvSpPr/>
      </dsp:nvSpPr>
      <dsp:spPr>
        <a:xfrm rot="20203809">
          <a:off x="3699639" y="4425791"/>
          <a:ext cx="316063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316063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9769" y="4425846"/>
        <a:ext cx="15803" cy="15803"/>
      </dsp:txXfrm>
    </dsp:sp>
    <dsp:sp modelId="{C60E8E43-562A-4ACD-8C62-DDFD92B9646E}">
      <dsp:nvSpPr>
        <dsp:cNvPr id="0" name=""/>
        <dsp:cNvSpPr/>
      </dsp:nvSpPr>
      <dsp:spPr>
        <a:xfrm>
          <a:off x="2472952" y="4208212"/>
          <a:ext cx="1727953" cy="89895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baseline="0" dirty="0">
              <a:solidFill>
                <a:schemeClr val="bg1">
                  <a:lumMod val="65000"/>
                  <a:lumOff val="35000"/>
                </a:schemeClr>
              </a:solidFill>
              <a:latin typeface="AA Zuehlke" panose="02000503060000020004" pitchFamily="2" charset="0"/>
            </a:rPr>
            <a:t>ученици</a:t>
          </a:r>
          <a:endParaRPr lang="en-US" sz="1000" kern="1200" baseline="0" dirty="0">
            <a:solidFill>
              <a:schemeClr val="bg1">
                <a:lumMod val="65000"/>
                <a:lumOff val="35000"/>
              </a:schemeClr>
            </a:solidFill>
            <a:latin typeface="AA Zuehlke" panose="02000503060000020004" pitchFamily="2" charset="0"/>
          </a:endParaRPr>
        </a:p>
      </dsp:txBody>
      <dsp:txXfrm>
        <a:off x="2726005" y="4339861"/>
        <a:ext cx="1221847" cy="635656"/>
      </dsp:txXfrm>
    </dsp:sp>
    <dsp:sp modelId="{7DE0732F-0EAD-4597-A92F-DC00A4B2A278}">
      <dsp:nvSpPr>
        <dsp:cNvPr id="0" name=""/>
        <dsp:cNvSpPr/>
      </dsp:nvSpPr>
      <dsp:spPr>
        <a:xfrm rot="8138838">
          <a:off x="6959294" y="2096600"/>
          <a:ext cx="940805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940805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7406177" y="2081037"/>
        <a:ext cx="47040" cy="47040"/>
      </dsp:txXfrm>
    </dsp:sp>
    <dsp:sp modelId="{65F71C49-C258-4169-A195-35DA434BCDC4}">
      <dsp:nvSpPr>
        <dsp:cNvPr id="0" name=""/>
        <dsp:cNvSpPr/>
      </dsp:nvSpPr>
      <dsp:spPr>
        <a:xfrm>
          <a:off x="6499709" y="1422281"/>
          <a:ext cx="2162736" cy="106855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baseline="0" dirty="0">
              <a:solidFill>
                <a:schemeClr val="bg1">
                  <a:lumMod val="65000"/>
                  <a:lumOff val="35000"/>
                </a:schemeClr>
              </a:solidFill>
              <a:latin typeface="AA Zuehlke" panose="02000503060000020004" pitchFamily="2" charset="0"/>
            </a:rPr>
            <a:t>одрасли</a:t>
          </a:r>
        </a:p>
      </dsp:txBody>
      <dsp:txXfrm>
        <a:off x="6816434" y="1578767"/>
        <a:ext cx="1529286" cy="755583"/>
      </dsp:txXfrm>
    </dsp:sp>
    <dsp:sp modelId="{FF42ED29-6871-47FD-A844-4EAD10516913}">
      <dsp:nvSpPr>
        <dsp:cNvPr id="0" name=""/>
        <dsp:cNvSpPr/>
      </dsp:nvSpPr>
      <dsp:spPr>
        <a:xfrm rot="1664122">
          <a:off x="3731414" y="2603192"/>
          <a:ext cx="1041526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1041526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6139" y="2585112"/>
        <a:ext cx="52076" cy="52076"/>
      </dsp:txXfrm>
    </dsp:sp>
    <dsp:sp modelId="{79250779-A87E-4E07-9A84-07D15F0F8327}">
      <dsp:nvSpPr>
        <dsp:cNvPr id="0" name=""/>
        <dsp:cNvSpPr/>
      </dsp:nvSpPr>
      <dsp:spPr>
        <a:xfrm>
          <a:off x="2791109" y="1621272"/>
          <a:ext cx="2119913" cy="155794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baseline="0" dirty="0">
              <a:latin typeface="AA Zuehlke" panose="02000503060000020004" pitchFamily="2" charset="0"/>
            </a:rPr>
            <a:t>наставни планови и програми</a:t>
          </a:r>
          <a:endParaRPr lang="en-US" sz="1600" kern="1200" baseline="0" dirty="0">
            <a:latin typeface="AA Zuehlke" panose="02000503060000020004" pitchFamily="2" charset="0"/>
          </a:endParaRPr>
        </a:p>
      </dsp:txBody>
      <dsp:txXfrm>
        <a:off x="3101563" y="1849428"/>
        <a:ext cx="1499005" cy="1101634"/>
      </dsp:txXfrm>
    </dsp:sp>
    <dsp:sp modelId="{AE36238E-65F1-4890-B640-102E69EE2D9E}">
      <dsp:nvSpPr>
        <dsp:cNvPr id="0" name=""/>
        <dsp:cNvSpPr/>
      </dsp:nvSpPr>
      <dsp:spPr>
        <a:xfrm rot="3733460">
          <a:off x="4767957" y="1348926"/>
          <a:ext cx="147991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147991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8253" y="1353184"/>
        <a:ext cx="7399" cy="7399"/>
      </dsp:txXfrm>
    </dsp:sp>
    <dsp:sp modelId="{FB22461E-F7A5-4E95-A353-564062A5E3CE}">
      <dsp:nvSpPr>
        <dsp:cNvPr id="0" name=""/>
        <dsp:cNvSpPr/>
      </dsp:nvSpPr>
      <dsp:spPr>
        <a:xfrm>
          <a:off x="3189484" y="329076"/>
          <a:ext cx="2804145" cy="110480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latin typeface="AA Zuehlke" panose="02000503060000020004" pitchFamily="2" charset="0"/>
            </a:rPr>
            <a:t>тимови</a:t>
          </a:r>
        </a:p>
      </dsp:txBody>
      <dsp:txXfrm>
        <a:off x="3600142" y="490870"/>
        <a:ext cx="1982829" cy="781212"/>
      </dsp:txXfrm>
    </dsp:sp>
    <dsp:sp modelId="{17B1B660-0900-458F-BE02-286A30F3F91B}">
      <dsp:nvSpPr>
        <dsp:cNvPr id="0" name=""/>
        <dsp:cNvSpPr/>
      </dsp:nvSpPr>
      <dsp:spPr>
        <a:xfrm rot="10456635">
          <a:off x="7564825" y="3310424"/>
          <a:ext cx="865358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865358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7975870" y="3296747"/>
        <a:ext cx="43267" cy="43267"/>
      </dsp:txXfrm>
    </dsp:sp>
    <dsp:sp modelId="{97F6448F-F1D1-4288-9B87-3BFF41EAF4D5}">
      <dsp:nvSpPr>
        <dsp:cNvPr id="0" name=""/>
        <dsp:cNvSpPr/>
      </dsp:nvSpPr>
      <dsp:spPr>
        <a:xfrm>
          <a:off x="7516400" y="2676087"/>
          <a:ext cx="2928699" cy="108751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latin typeface="AA Zuehlke" panose="02000503060000020004" pitchFamily="2" charset="0"/>
            </a:rPr>
            <a:t>уџбеници</a:t>
          </a:r>
          <a:endParaRPr lang="en-US" sz="1200" kern="1200" baseline="0" dirty="0">
            <a:latin typeface="AA Zuehlke" panose="02000503060000020004" pitchFamily="2" charset="0"/>
          </a:endParaRPr>
        </a:p>
      </dsp:txBody>
      <dsp:txXfrm>
        <a:off x="7945298" y="2835350"/>
        <a:ext cx="2070903" cy="768991"/>
      </dsp:txXfrm>
    </dsp:sp>
    <dsp:sp modelId="{766823D5-14E6-497C-BB71-E2408411B238}">
      <dsp:nvSpPr>
        <dsp:cNvPr id="0" name=""/>
        <dsp:cNvSpPr/>
      </dsp:nvSpPr>
      <dsp:spPr>
        <a:xfrm rot="3078964">
          <a:off x="7535507" y="5492795"/>
          <a:ext cx="63218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63218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65536" y="5499172"/>
        <a:ext cx="3160" cy="3160"/>
      </dsp:txXfrm>
    </dsp:sp>
    <dsp:sp modelId="{17051592-C6EC-410F-BF55-7AE3DB70ED9F}">
      <dsp:nvSpPr>
        <dsp:cNvPr id="0" name=""/>
        <dsp:cNvSpPr/>
      </dsp:nvSpPr>
      <dsp:spPr>
        <a:xfrm>
          <a:off x="7044167" y="5494630"/>
          <a:ext cx="1726242" cy="86193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latin typeface="AA Zuehlke" panose="02000503060000020004" pitchFamily="2" charset="0"/>
            </a:rPr>
            <a:t>?</a:t>
          </a:r>
          <a:endParaRPr lang="en-US" sz="1200" kern="1200" baseline="0" dirty="0">
            <a:latin typeface="AA Zuehlke" panose="02000503060000020004" pitchFamily="2" charset="0"/>
          </a:endParaRPr>
        </a:p>
      </dsp:txBody>
      <dsp:txXfrm>
        <a:off x="7296969" y="5620858"/>
        <a:ext cx="1220638" cy="609483"/>
      </dsp:txXfrm>
    </dsp:sp>
    <dsp:sp modelId="{5B8CDBB9-500B-4335-90DC-47292CBEC25F}">
      <dsp:nvSpPr>
        <dsp:cNvPr id="0" name=""/>
        <dsp:cNvSpPr/>
      </dsp:nvSpPr>
      <dsp:spPr>
        <a:xfrm rot="17855374">
          <a:off x="4601478" y="5393595"/>
          <a:ext cx="794007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794007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8631" y="5381702"/>
        <a:ext cx="39700" cy="39700"/>
      </dsp:txXfrm>
    </dsp:sp>
    <dsp:sp modelId="{8DA6C237-467A-4EC3-9CAF-BAF7F28C7A96}">
      <dsp:nvSpPr>
        <dsp:cNvPr id="0" name=""/>
        <dsp:cNvSpPr/>
      </dsp:nvSpPr>
      <dsp:spPr>
        <a:xfrm>
          <a:off x="3694936" y="5041852"/>
          <a:ext cx="2509798" cy="90558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latin typeface="AA Zuehlke" panose="02000503060000020004" pitchFamily="2" charset="0"/>
            </a:rPr>
            <a:t>наставници</a:t>
          </a:r>
          <a:endParaRPr lang="en-US" sz="1200" kern="1200" baseline="0" dirty="0">
            <a:latin typeface="AA Zuehlke" panose="02000503060000020004" pitchFamily="2" charset="0"/>
          </a:endParaRPr>
        </a:p>
      </dsp:txBody>
      <dsp:txXfrm>
        <a:off x="4062487" y="5174472"/>
        <a:ext cx="1774696" cy="640345"/>
      </dsp:txXfrm>
    </dsp:sp>
    <dsp:sp modelId="{5911AD90-4519-4855-A8E2-43384A3614DC}">
      <dsp:nvSpPr>
        <dsp:cNvPr id="0" name=""/>
        <dsp:cNvSpPr/>
      </dsp:nvSpPr>
      <dsp:spPr>
        <a:xfrm rot="21594475">
          <a:off x="3523431" y="3515831"/>
          <a:ext cx="719445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719445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5168" y="3505802"/>
        <a:ext cx="35972" cy="35972"/>
      </dsp:txXfrm>
    </dsp:sp>
    <dsp:sp modelId="{CBF1F3B7-E27B-4DB0-837D-61EDB2120337}">
      <dsp:nvSpPr>
        <dsp:cNvPr id="0" name=""/>
        <dsp:cNvSpPr/>
      </dsp:nvSpPr>
      <dsp:spPr>
        <a:xfrm>
          <a:off x="2114103" y="3037610"/>
          <a:ext cx="2128779" cy="974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latin typeface="AA Zuehlke" panose="02000503060000020004" pitchFamily="2" charset="0"/>
            </a:rPr>
            <a:t>телевизија</a:t>
          </a:r>
          <a:endParaRPr lang="en-US" sz="1200" kern="1200" baseline="0" dirty="0">
            <a:latin typeface="AA Zuehlke" panose="02000503060000020004" pitchFamily="2" charset="0"/>
          </a:endParaRPr>
        </a:p>
      </dsp:txBody>
      <dsp:txXfrm>
        <a:off x="2425855" y="3180340"/>
        <a:ext cx="1505275" cy="689161"/>
      </dsp:txXfrm>
    </dsp:sp>
    <dsp:sp modelId="{753F3217-E541-4240-B491-2390B6088BCA}">
      <dsp:nvSpPr>
        <dsp:cNvPr id="0" name=""/>
        <dsp:cNvSpPr/>
      </dsp:nvSpPr>
      <dsp:spPr>
        <a:xfrm rot="4631962">
          <a:off x="4982723" y="1590488"/>
          <a:ext cx="1124146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1124146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6693" y="1570342"/>
        <a:ext cx="56207" cy="56207"/>
      </dsp:txXfrm>
    </dsp:sp>
    <dsp:sp modelId="{9E76A1E6-48E3-454E-A80E-A08A010AC145}">
      <dsp:nvSpPr>
        <dsp:cNvPr id="0" name=""/>
        <dsp:cNvSpPr/>
      </dsp:nvSpPr>
      <dsp:spPr>
        <a:xfrm>
          <a:off x="4351438" y="1246608"/>
          <a:ext cx="2431671" cy="901532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latin typeface="AA Zuehlke" panose="02000503060000020004" pitchFamily="2" charset="0"/>
            </a:rPr>
            <a:t>образовне установе</a:t>
          </a:r>
          <a:endParaRPr lang="en-US" sz="1200" kern="1200" baseline="0" dirty="0">
            <a:latin typeface="AA Zuehlke" panose="02000503060000020004" pitchFamily="2" charset="0"/>
          </a:endParaRPr>
        </a:p>
      </dsp:txBody>
      <dsp:txXfrm>
        <a:off x="4707548" y="1378634"/>
        <a:ext cx="1719451" cy="637480"/>
      </dsp:txXfrm>
    </dsp:sp>
    <dsp:sp modelId="{2C49A9B4-A632-4BAE-ACC1-6B965202677B}">
      <dsp:nvSpPr>
        <dsp:cNvPr id="0" name=""/>
        <dsp:cNvSpPr/>
      </dsp:nvSpPr>
      <dsp:spPr>
        <a:xfrm rot="13087689">
          <a:off x="6222721" y="4455386"/>
          <a:ext cx="1920203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1920203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7134818" y="4415338"/>
        <a:ext cx="96010" cy="96010"/>
      </dsp:txXfrm>
    </dsp:sp>
    <dsp:sp modelId="{5035FD8D-6795-454F-93B7-36D41E5118BC}">
      <dsp:nvSpPr>
        <dsp:cNvPr id="0" name=""/>
        <dsp:cNvSpPr/>
      </dsp:nvSpPr>
      <dsp:spPr>
        <a:xfrm>
          <a:off x="5967652" y="3754890"/>
          <a:ext cx="2201623" cy="123738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baseline="0" dirty="0">
              <a:latin typeface="AA Zuehlke" panose="02000503060000020004" pitchFamily="2" charset="0"/>
            </a:rPr>
            <a:t>учитељи</a:t>
          </a:r>
          <a:endParaRPr lang="en-US" sz="1400" kern="1200" baseline="0" dirty="0">
            <a:latin typeface="AA Zuehlke" panose="02000503060000020004" pitchFamily="2" charset="0"/>
          </a:endParaRPr>
        </a:p>
      </dsp:txBody>
      <dsp:txXfrm>
        <a:off x="6290072" y="3936101"/>
        <a:ext cx="1556783" cy="874964"/>
      </dsp:txXfrm>
    </dsp:sp>
    <dsp:sp modelId="{485D9A7A-BA81-4D1D-8EAE-F784CBFB79A1}">
      <dsp:nvSpPr>
        <dsp:cNvPr id="0" name=""/>
        <dsp:cNvSpPr/>
      </dsp:nvSpPr>
      <dsp:spPr>
        <a:xfrm rot="16889289">
          <a:off x="5454354" y="5967993"/>
          <a:ext cx="56141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56141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81021" y="5974547"/>
        <a:ext cx="2807" cy="2807"/>
      </dsp:txXfrm>
    </dsp:sp>
    <dsp:sp modelId="{F056BCA6-DFFA-46ED-BC35-FCBDC4689462}">
      <dsp:nvSpPr>
        <dsp:cNvPr id="0" name=""/>
        <dsp:cNvSpPr/>
      </dsp:nvSpPr>
      <dsp:spPr>
        <a:xfrm>
          <a:off x="4599555" y="5946711"/>
          <a:ext cx="1622533" cy="76309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baseline="0" dirty="0">
              <a:latin typeface="AA Zuehlke" panose="02000503060000020004" pitchFamily="2" charset="0"/>
            </a:rPr>
            <a:t>домаћи задаци</a:t>
          </a:r>
          <a:endParaRPr lang="en-US" sz="1100" kern="1200" baseline="0" dirty="0">
            <a:latin typeface="AA Zuehlke" panose="02000503060000020004" pitchFamily="2" charset="0"/>
          </a:endParaRPr>
        </a:p>
      </dsp:txBody>
      <dsp:txXfrm>
        <a:off x="4837169" y="6058464"/>
        <a:ext cx="1147305" cy="539590"/>
      </dsp:txXfrm>
    </dsp:sp>
    <dsp:sp modelId="{7F84D8F8-0495-4D68-8EB2-99B1D2CF6AD8}">
      <dsp:nvSpPr>
        <dsp:cNvPr id="0" name=""/>
        <dsp:cNvSpPr/>
      </dsp:nvSpPr>
      <dsp:spPr>
        <a:xfrm rot="1814990">
          <a:off x="8100625" y="4837948"/>
          <a:ext cx="307450" cy="15914"/>
        </a:xfrm>
        <a:custGeom>
          <a:avLst/>
          <a:gdLst/>
          <a:ahLst/>
          <a:cxnLst/>
          <a:rect l="0" t="0" r="0" b="0"/>
          <a:pathLst>
            <a:path>
              <a:moveTo>
                <a:pt x="0" y="7957"/>
              </a:moveTo>
              <a:lnTo>
                <a:pt x="307450" y="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46664" y="4838219"/>
        <a:ext cx="15372" cy="15372"/>
      </dsp:txXfrm>
    </dsp:sp>
    <dsp:sp modelId="{8A9A8C83-5401-439E-BB58-ACB31647E38D}">
      <dsp:nvSpPr>
        <dsp:cNvPr id="0" name=""/>
        <dsp:cNvSpPr/>
      </dsp:nvSpPr>
      <dsp:spPr>
        <a:xfrm>
          <a:off x="8246723" y="4727427"/>
          <a:ext cx="1341683" cy="101050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baseline="0" dirty="0">
              <a:solidFill>
                <a:schemeClr val="bg1">
                  <a:lumMod val="65000"/>
                  <a:lumOff val="35000"/>
                </a:schemeClr>
              </a:solidFill>
              <a:latin typeface="AA Zuehlke" panose="02000503060000020004" pitchFamily="2" charset="0"/>
            </a:rPr>
            <a:t>родитељи</a:t>
          </a:r>
          <a:endParaRPr lang="en-US" sz="1200" kern="1200" baseline="0" dirty="0">
            <a:solidFill>
              <a:schemeClr val="bg1">
                <a:lumMod val="65000"/>
                <a:lumOff val="35000"/>
              </a:schemeClr>
            </a:solidFill>
            <a:latin typeface="AA Zuehlke" panose="02000503060000020004" pitchFamily="2" charset="0"/>
          </a:endParaRPr>
        </a:p>
      </dsp:txBody>
      <dsp:txXfrm>
        <a:off x="8443208" y="4875412"/>
        <a:ext cx="948713" cy="71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128C-865A-49CB-B0F2-CE05F737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68877-29BE-488C-9D9E-4777A241A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0015-01AF-452E-8E0F-D34401F4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A0CE8-343B-4D06-B845-88B7E6D0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C581B-7389-4913-9D9C-91D7126D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FFA7-FAE5-4FE2-B495-7612B2CC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AAF3E-4F07-4A0F-A3DF-D5359C977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EAEB-3178-4508-AE4E-6FBF165F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40E24-0C22-401B-A415-844BE8CA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CE173-60B3-41E4-A6A0-D6040D7C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F3A02B-11FF-4E07-8CEB-270D264BD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DAB77-718F-46C9-A72A-614B952D9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0F3A-8F8D-4CDD-B671-4718E1EF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EA81E-FEF8-4C7F-BF57-988FE688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5BFC-AEFF-4F22-98A8-058AEEEC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A12D-540D-4931-8D16-2AC91D54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D562-9B72-4086-80A8-286AA7B9A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C5E58-C017-48E5-BD63-717D31F4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C2F0A-EA60-424E-96C4-9E64098F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B0DAA-5DDA-471D-9CBE-BB235CC6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4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6024-08D0-48E3-9BF7-5B48AA3D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74C5-8AF0-4CF7-B514-61B8E962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DF308-4B44-4896-A675-7D4CE736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2ACEC-AF91-4013-999D-57374A4B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904F3-D08A-4ACE-842E-15232A6F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EF21-6651-473F-97C5-1C25B913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404-D9CD-4509-B1CF-6420FDA99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A512A-CCFF-4921-BA06-BA10E2DA1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F8B23-6D9F-406D-87AC-2E1EBD03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720B8-8114-4972-842C-77AD24A8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9DAB7-6309-4162-8985-7D279436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9FF3-F66F-4173-B816-F0CCDAA9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5C36-9DCC-4A65-BAC9-18CAC877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19C4D-DD3D-4C57-8396-A1EC90C68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BD4BD-65B3-4991-BD1C-704CEACFE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3E005-0244-4618-866A-E3EB3AE0B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E0205-6152-45E0-98AD-DDA6C3E9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138E3-5303-46B3-9797-6309F69E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BFCA3-DA17-4717-B21F-68DD896F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D6E40-75BF-419A-BF55-9AE8BA8A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EDC6-42E8-4288-920B-FE5A61B5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B4D2-29B3-4725-A3A9-3AB75D68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B6286-775A-43EC-9A2A-4659BEAF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9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C4A57-DF6D-4636-A123-7C0821CC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73677-C95F-4C7D-9001-4CDD1B7C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73C6D-36C3-4E6B-ABC8-DF5BAF19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7B6E-182F-488B-9364-A0018273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CC97-5A89-4A66-B280-61460D6F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EF2E7-9F55-4084-9BF5-53A2B734A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2C1AC-7DB6-4939-BBC3-61840DD68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3BC32-946D-42F5-AB2E-086CB80A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7CA6-4779-43D0-867F-FC51E55F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39F1-F726-4DBF-83AD-13F9B765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9410B-CB25-48D5-8E7B-7C861906C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6ACB2-754E-4007-8E2C-AB4D747FB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6136A-9EAF-47A1-9024-CF0C5536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D7A10-1C78-439B-B559-82DF79A0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307D5-B29C-4E89-B6A1-E7C8D4EF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20FAEE-C14C-4872-935B-E7CF9928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BD879-4F92-46E8-BD56-D7CB3A62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0F036-E91D-4F4C-99C3-EF50EE1BB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E2ED-A81E-4B2E-876C-698AF4D5AA34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E401A-90CE-4B48-B941-2814E7F13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C1889-661B-4BC2-9004-DE2CC39E8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2AFE-08BA-4B0F-B9CC-C0D9A0FF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5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svg" /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12" Type="http://schemas.openxmlformats.org/officeDocument/2006/relationships/image" Target="../media/image11.png" /><Relationship Id="rId17" Type="http://schemas.openxmlformats.org/officeDocument/2006/relationships/image" Target="../media/image16.svg" /><Relationship Id="rId2" Type="http://schemas.openxmlformats.org/officeDocument/2006/relationships/image" Target="../media/image1.png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11" Type="http://schemas.openxmlformats.org/officeDocument/2006/relationships/image" Target="../media/image10.svg" /><Relationship Id="rId5" Type="http://schemas.openxmlformats.org/officeDocument/2006/relationships/image" Target="../media/image4.svg" /><Relationship Id="rId15" Type="http://schemas.openxmlformats.org/officeDocument/2006/relationships/image" Target="../media/image14.sv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svg" /><Relationship Id="rId14" Type="http://schemas.openxmlformats.org/officeDocument/2006/relationships/image" Target="../media/image1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2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4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 /><Relationship Id="rId2" Type="http://schemas.openxmlformats.org/officeDocument/2006/relationships/image" Target="../media/image64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Relationship Id="rId9" Type="http://schemas.openxmlformats.org/officeDocument/2006/relationships/image" Target="../media/image68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hyperlink" Target="http://www.knezsimamarkovic.edu.rs/etvining-tim/" TargetMode="Externa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3" Type="http://schemas.openxmlformats.org/officeDocument/2006/relationships/image" Target="../media/image22.png" /><Relationship Id="rId7" Type="http://schemas.openxmlformats.org/officeDocument/2006/relationships/image" Target="../media/image26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 /><Relationship Id="rId13" Type="http://schemas.openxmlformats.org/officeDocument/2006/relationships/image" Target="../media/image35.png" /><Relationship Id="rId3" Type="http://schemas.openxmlformats.org/officeDocument/2006/relationships/image" Target="../media/image28.png" /><Relationship Id="rId7" Type="http://schemas.openxmlformats.org/officeDocument/2006/relationships/image" Target="../media/image32.png" /><Relationship Id="rId12" Type="http://schemas.openxmlformats.org/officeDocument/2006/relationships/image" Target="../media/image34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1.svg" /><Relationship Id="rId11" Type="http://schemas.openxmlformats.org/officeDocument/2006/relationships/hyperlink" Target="https://twinspace.etwinning.net/94380/home" TargetMode="External" /><Relationship Id="rId5" Type="http://schemas.openxmlformats.org/officeDocument/2006/relationships/image" Target="../media/image30.png" /><Relationship Id="rId10" Type="http://schemas.openxmlformats.org/officeDocument/2006/relationships/hyperlink" Target="https://twinspace.etwinning.net/95855/home" TargetMode="External" /><Relationship Id="rId4" Type="http://schemas.openxmlformats.org/officeDocument/2006/relationships/image" Target="../media/image29.svg" /><Relationship Id="rId9" Type="http://schemas.openxmlformats.org/officeDocument/2006/relationships/hyperlink" Target="https://twinspace.etwinning.net/84273/home" TargetMode="External" /><Relationship Id="rId14" Type="http://schemas.openxmlformats.org/officeDocument/2006/relationships/image" Target="../media/image36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13" Type="http://schemas.openxmlformats.org/officeDocument/2006/relationships/image" Target="../media/image52.svg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12" Type="http://schemas.openxmlformats.org/officeDocument/2006/relationships/image" Target="../media/image51.png" /><Relationship Id="rId17" Type="http://schemas.openxmlformats.org/officeDocument/2006/relationships/image" Target="../media/image6.svg" /><Relationship Id="rId2" Type="http://schemas.openxmlformats.org/officeDocument/2006/relationships/diagramData" Target="../diagrams/data1.xml" /><Relationship Id="rId16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5" Type="http://schemas.openxmlformats.org/officeDocument/2006/relationships/image" Target="../media/image54.svg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Relationship Id="rId14" Type="http://schemas.openxmlformats.org/officeDocument/2006/relationships/image" Target="../media/image5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6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8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Open book">
            <a:extLst>
              <a:ext uri="{FF2B5EF4-FFF2-40B4-BE49-F238E27FC236}">
                <a16:creationId xmlns:a16="http://schemas.microsoft.com/office/drawing/2014/main" id="{CC9CCE31-9E3B-4410-A031-B7A144339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013" y="742950"/>
            <a:ext cx="2643188" cy="2643188"/>
          </a:xfrm>
        </p:spPr>
      </p:pic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38E83CF8-8838-4C25-A05B-7DCCDA012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213" y="742950"/>
            <a:ext cx="2643188" cy="2643188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154AC809-003F-4017-BF96-36D67523E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9950" y="742950"/>
            <a:ext cx="2643188" cy="2643188"/>
          </a:xfrm>
          <a:prstGeom prst="rect">
            <a:avLst/>
          </a:prstGeom>
        </p:spPr>
      </p:pic>
      <p:pic>
        <p:nvPicPr>
          <p:cNvPr id="11" name="Graphic 10" descr="Backpack">
            <a:extLst>
              <a:ext uri="{FF2B5EF4-FFF2-40B4-BE49-F238E27FC236}">
                <a16:creationId xmlns:a16="http://schemas.microsoft.com/office/drawing/2014/main" id="{F7625355-7FE2-47D6-BED7-001DC5A14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5688" y="742950"/>
            <a:ext cx="2643188" cy="2643188"/>
          </a:xfrm>
          <a:prstGeom prst="rect">
            <a:avLst/>
          </a:prstGeom>
        </p:spPr>
      </p:pic>
      <p:pic>
        <p:nvPicPr>
          <p:cNvPr id="13" name="Graphic 12" descr="Clock">
            <a:extLst>
              <a:ext uri="{FF2B5EF4-FFF2-40B4-BE49-F238E27FC236}">
                <a16:creationId xmlns:a16="http://schemas.microsoft.com/office/drawing/2014/main" id="{DBC05D69-69E0-46C6-BE3B-615B42F48D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4213" y="3468688"/>
            <a:ext cx="2643188" cy="2643188"/>
          </a:xfrm>
          <a:prstGeom prst="rect">
            <a:avLst/>
          </a:prstGeom>
        </p:spPr>
      </p:pic>
      <p:pic>
        <p:nvPicPr>
          <p:cNvPr id="15" name="Graphic 14" descr="Globe">
            <a:extLst>
              <a:ext uri="{FF2B5EF4-FFF2-40B4-BE49-F238E27FC236}">
                <a16:creationId xmlns:a16="http://schemas.microsoft.com/office/drawing/2014/main" id="{18C15EB4-6E04-49AD-AC9F-0D559FBC4F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09950" y="3468688"/>
            <a:ext cx="2643188" cy="2643188"/>
          </a:xfrm>
          <a:prstGeom prst="rect">
            <a:avLst/>
          </a:prstGeom>
        </p:spPr>
      </p:pic>
      <p:pic>
        <p:nvPicPr>
          <p:cNvPr id="17" name="Graphic 16" descr="Bell">
            <a:extLst>
              <a:ext uri="{FF2B5EF4-FFF2-40B4-BE49-F238E27FC236}">
                <a16:creationId xmlns:a16="http://schemas.microsoft.com/office/drawing/2014/main" id="{E70C0B62-A9E0-4D52-829E-3D4F0A02C7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35688" y="3468688"/>
            <a:ext cx="2643188" cy="2643188"/>
          </a:xfrm>
          <a:prstGeom prst="rect">
            <a:avLst/>
          </a:prstGeom>
        </p:spPr>
      </p:pic>
      <p:pic>
        <p:nvPicPr>
          <p:cNvPr id="19" name="Graphic 18" descr="Classroom">
            <a:extLst>
              <a:ext uri="{FF2B5EF4-FFF2-40B4-BE49-F238E27FC236}">
                <a16:creationId xmlns:a16="http://schemas.microsoft.com/office/drawing/2014/main" id="{FB72D267-F62F-44B9-AEBB-782421A53C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63013" y="3468688"/>
            <a:ext cx="2643188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7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r-Cyrl-RS" sz="4000" dirty="0">
                <a:solidFill>
                  <a:schemeClr val="accent4"/>
                </a:solidFill>
              </a:rPr>
              <a:t>Шта пишу деца о интернету на интернету</a:t>
            </a:r>
            <a:endParaRPr lang="en-US" sz="4000" kern="12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4F30CEC-5CF3-4818-8722-A6E778437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2357559"/>
            <a:ext cx="6018912" cy="446957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18FE1B-1DD0-46D4-B398-83FE4EE2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800">
            <a:off x="6772196" y="3052932"/>
            <a:ext cx="4818770" cy="30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0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r-Cyrl-RS" sz="4000" dirty="0">
                <a:solidFill>
                  <a:schemeClr val="accent4"/>
                </a:solidFill>
              </a:rPr>
              <a:t>Шта пишу деца о интернету на интернету</a:t>
            </a:r>
            <a:endParaRPr lang="en-US" sz="4000" kern="1200" dirty="0">
              <a:solidFill>
                <a:schemeClr val="accent4"/>
              </a:solidFill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4A246-9821-4541-94E5-1393471F4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5" y="2416516"/>
            <a:ext cx="6103345" cy="409776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BDF897-DF3C-4A69-AB6A-2814668DC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38" y="2978922"/>
            <a:ext cx="4885942" cy="30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2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BDF897-DF3C-4A69-AB6A-2814668DC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4873"/>
          <a:stretch/>
        </p:blipFill>
        <p:spPr>
          <a:xfrm>
            <a:off x="-79752" y="2042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3081373"/>
            <a:ext cx="5031206" cy="22090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Шта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пишу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деца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интернету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интернету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4A246-9821-4541-94E5-1393471F4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2" r="18583" b="-1"/>
          <a:stretch/>
        </p:blipFill>
        <p:spPr>
          <a:xfrm>
            <a:off x="5857312" y="381000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79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087746" cy="26371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Шта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sr-Cyrl-R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знају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деца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о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интернету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интернету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Хајде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да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</a:t>
            </a:r>
            <a:r>
              <a:rPr lang="sr-Cyrl-R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(их)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ми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научимо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254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D810-5782-448D-A1DF-225B0A5D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12560" y="2995127"/>
            <a:ext cx="6335486" cy="867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Roles and Responsibility's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635BAA-A165-4C17-97A0-E39BC9152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132401"/>
              </p:ext>
            </p:extLst>
          </p:nvPr>
        </p:nvGraphicFramePr>
        <p:xfrm>
          <a:off x="95693" y="0"/>
          <a:ext cx="1209630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01A4C18-89B5-49E0-84C5-3CFEA1A04B05}"/>
              </a:ext>
            </a:extLst>
          </p:cNvPr>
          <p:cNvSpPr/>
          <p:nvPr/>
        </p:nvSpPr>
        <p:spPr>
          <a:xfrm>
            <a:off x="10220475" y="1099779"/>
            <a:ext cx="1828800" cy="527170"/>
          </a:xfrm>
          <a:custGeom>
            <a:avLst/>
            <a:gdLst>
              <a:gd name="connsiteX0" fmla="*/ 0 w 1828800"/>
              <a:gd name="connsiteY0" fmla="*/ 263585 h 527170"/>
              <a:gd name="connsiteX1" fmla="*/ 914400 w 1828800"/>
              <a:gd name="connsiteY1" fmla="*/ 0 h 527170"/>
              <a:gd name="connsiteX2" fmla="*/ 1828800 w 1828800"/>
              <a:gd name="connsiteY2" fmla="*/ 263585 h 527170"/>
              <a:gd name="connsiteX3" fmla="*/ 914400 w 1828800"/>
              <a:gd name="connsiteY3" fmla="*/ 527170 h 527170"/>
              <a:gd name="connsiteX4" fmla="*/ 0 w 1828800"/>
              <a:gd name="connsiteY4" fmla="*/ 263585 h 5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527170" fill="none" extrusionOk="0">
                <a:moveTo>
                  <a:pt x="0" y="263585"/>
                </a:moveTo>
                <a:cubicBezTo>
                  <a:pt x="-44534" y="163714"/>
                  <a:pt x="448739" y="-26213"/>
                  <a:pt x="914400" y="0"/>
                </a:cubicBezTo>
                <a:cubicBezTo>
                  <a:pt x="1399690" y="20353"/>
                  <a:pt x="1822695" y="119787"/>
                  <a:pt x="1828800" y="263585"/>
                </a:cubicBezTo>
                <a:cubicBezTo>
                  <a:pt x="1758089" y="361965"/>
                  <a:pt x="1457191" y="501953"/>
                  <a:pt x="914400" y="527170"/>
                </a:cubicBezTo>
                <a:cubicBezTo>
                  <a:pt x="398921" y="511493"/>
                  <a:pt x="17760" y="428483"/>
                  <a:pt x="0" y="263585"/>
                </a:cubicBezTo>
                <a:close/>
              </a:path>
              <a:path w="1828800" h="527170" stroke="0" extrusionOk="0">
                <a:moveTo>
                  <a:pt x="0" y="263585"/>
                </a:moveTo>
                <a:cubicBezTo>
                  <a:pt x="-5189" y="40074"/>
                  <a:pt x="405239" y="-7439"/>
                  <a:pt x="914400" y="0"/>
                </a:cubicBezTo>
                <a:cubicBezTo>
                  <a:pt x="1415779" y="4309"/>
                  <a:pt x="1846769" y="105019"/>
                  <a:pt x="1828800" y="263585"/>
                </a:cubicBezTo>
                <a:cubicBezTo>
                  <a:pt x="1845637" y="345026"/>
                  <a:pt x="1396271" y="590694"/>
                  <a:pt x="914400" y="527170"/>
                </a:cubicBezTo>
                <a:cubicBezTo>
                  <a:pt x="413821" y="525001"/>
                  <a:pt x="-1307" y="407137"/>
                  <a:pt x="0" y="26358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91191012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AA Zuehlke" panose="02000503060000020004" pitchFamily="2" charset="0"/>
              </a:rPr>
              <a:t>Користи технику:</a:t>
            </a:r>
            <a:endParaRPr lang="en-US" dirty="0">
              <a:latin typeface="AA Zuehlke" panose="02000503060000020004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54F1A8-F1F1-4069-A227-A295991B4231}"/>
              </a:ext>
            </a:extLst>
          </p:cNvPr>
          <p:cNvSpPr/>
          <p:nvPr/>
        </p:nvSpPr>
        <p:spPr>
          <a:xfrm>
            <a:off x="10220475" y="2400244"/>
            <a:ext cx="1828800" cy="527170"/>
          </a:xfrm>
          <a:custGeom>
            <a:avLst/>
            <a:gdLst>
              <a:gd name="connsiteX0" fmla="*/ 0 w 1828800"/>
              <a:gd name="connsiteY0" fmla="*/ 263585 h 527170"/>
              <a:gd name="connsiteX1" fmla="*/ 914400 w 1828800"/>
              <a:gd name="connsiteY1" fmla="*/ 0 h 527170"/>
              <a:gd name="connsiteX2" fmla="*/ 1828800 w 1828800"/>
              <a:gd name="connsiteY2" fmla="*/ 263585 h 527170"/>
              <a:gd name="connsiteX3" fmla="*/ 914400 w 1828800"/>
              <a:gd name="connsiteY3" fmla="*/ 527170 h 527170"/>
              <a:gd name="connsiteX4" fmla="*/ 0 w 1828800"/>
              <a:gd name="connsiteY4" fmla="*/ 263585 h 5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527170" fill="none" extrusionOk="0">
                <a:moveTo>
                  <a:pt x="0" y="263585"/>
                </a:moveTo>
                <a:cubicBezTo>
                  <a:pt x="12715" y="89224"/>
                  <a:pt x="439358" y="36268"/>
                  <a:pt x="914400" y="0"/>
                </a:cubicBezTo>
                <a:cubicBezTo>
                  <a:pt x="1421705" y="2848"/>
                  <a:pt x="1817179" y="120457"/>
                  <a:pt x="1828800" y="263585"/>
                </a:cubicBezTo>
                <a:cubicBezTo>
                  <a:pt x="1822181" y="384254"/>
                  <a:pt x="1412119" y="538826"/>
                  <a:pt x="914400" y="527170"/>
                </a:cubicBezTo>
                <a:cubicBezTo>
                  <a:pt x="403605" y="505713"/>
                  <a:pt x="10167" y="400053"/>
                  <a:pt x="0" y="263585"/>
                </a:cubicBezTo>
                <a:close/>
              </a:path>
              <a:path w="1828800" h="527170" stroke="0" extrusionOk="0">
                <a:moveTo>
                  <a:pt x="0" y="263585"/>
                </a:moveTo>
                <a:cubicBezTo>
                  <a:pt x="-22146" y="123030"/>
                  <a:pt x="366332" y="12338"/>
                  <a:pt x="914400" y="0"/>
                </a:cubicBezTo>
                <a:cubicBezTo>
                  <a:pt x="1418527" y="-12840"/>
                  <a:pt x="1819318" y="99392"/>
                  <a:pt x="1828800" y="263585"/>
                </a:cubicBezTo>
                <a:cubicBezTo>
                  <a:pt x="1814464" y="408222"/>
                  <a:pt x="1432106" y="448374"/>
                  <a:pt x="914400" y="527170"/>
                </a:cubicBezTo>
                <a:cubicBezTo>
                  <a:pt x="391982" y="513115"/>
                  <a:pt x="-3366" y="408343"/>
                  <a:pt x="0" y="263585"/>
                </a:cubicBezTo>
                <a:close/>
              </a:path>
            </a:pathLst>
          </a:custGeom>
          <a:solidFill>
            <a:srgbClr val="C00000"/>
          </a:solidFill>
          <a:ln>
            <a:extLst>
              <a:ext uri="{C807C97D-BFC1-408E-A445-0C87EB9F89A2}">
                <ask:lineSketchStyleProps xmlns:ask="http://schemas.microsoft.com/office/drawing/2018/sketchyshapes" xmlns="" sd="298789869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latin typeface="AA Zuehlke" panose="02000503060000020004" pitchFamily="2" charset="0"/>
              </a:rPr>
              <a:t>одговорно</a:t>
            </a:r>
            <a:endParaRPr lang="en-US" dirty="0">
              <a:latin typeface="AA Zuehlke" panose="02000503060000020004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3CF631-219E-4507-B015-CFCDBE84C0D1}"/>
              </a:ext>
            </a:extLst>
          </p:cNvPr>
          <p:cNvSpPr/>
          <p:nvPr/>
        </p:nvSpPr>
        <p:spPr>
          <a:xfrm>
            <a:off x="10220475" y="3930586"/>
            <a:ext cx="1828800" cy="527170"/>
          </a:xfrm>
          <a:custGeom>
            <a:avLst/>
            <a:gdLst>
              <a:gd name="connsiteX0" fmla="*/ 0 w 1828800"/>
              <a:gd name="connsiteY0" fmla="*/ 263585 h 527170"/>
              <a:gd name="connsiteX1" fmla="*/ 914400 w 1828800"/>
              <a:gd name="connsiteY1" fmla="*/ 0 h 527170"/>
              <a:gd name="connsiteX2" fmla="*/ 1828800 w 1828800"/>
              <a:gd name="connsiteY2" fmla="*/ 263585 h 527170"/>
              <a:gd name="connsiteX3" fmla="*/ 914400 w 1828800"/>
              <a:gd name="connsiteY3" fmla="*/ 527170 h 527170"/>
              <a:gd name="connsiteX4" fmla="*/ 0 w 1828800"/>
              <a:gd name="connsiteY4" fmla="*/ 263585 h 5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527170" fill="none" extrusionOk="0">
                <a:moveTo>
                  <a:pt x="0" y="263585"/>
                </a:moveTo>
                <a:cubicBezTo>
                  <a:pt x="-9164" y="195145"/>
                  <a:pt x="398885" y="-81819"/>
                  <a:pt x="914400" y="0"/>
                </a:cubicBezTo>
                <a:cubicBezTo>
                  <a:pt x="1421670" y="-19777"/>
                  <a:pt x="1834239" y="114856"/>
                  <a:pt x="1828800" y="263585"/>
                </a:cubicBezTo>
                <a:cubicBezTo>
                  <a:pt x="1855431" y="455458"/>
                  <a:pt x="1471738" y="569145"/>
                  <a:pt x="914400" y="527170"/>
                </a:cubicBezTo>
                <a:cubicBezTo>
                  <a:pt x="422419" y="535965"/>
                  <a:pt x="10062" y="412124"/>
                  <a:pt x="0" y="263585"/>
                </a:cubicBezTo>
                <a:close/>
              </a:path>
              <a:path w="1828800" h="527170" stroke="0" extrusionOk="0">
                <a:moveTo>
                  <a:pt x="0" y="263585"/>
                </a:moveTo>
                <a:cubicBezTo>
                  <a:pt x="41729" y="144472"/>
                  <a:pt x="472479" y="-41463"/>
                  <a:pt x="914400" y="0"/>
                </a:cubicBezTo>
                <a:cubicBezTo>
                  <a:pt x="1417147" y="-2386"/>
                  <a:pt x="1810839" y="125280"/>
                  <a:pt x="1828800" y="263585"/>
                </a:cubicBezTo>
                <a:cubicBezTo>
                  <a:pt x="1820789" y="344583"/>
                  <a:pt x="1366330" y="479907"/>
                  <a:pt x="914400" y="527170"/>
                </a:cubicBezTo>
                <a:cubicBezTo>
                  <a:pt x="417969" y="550346"/>
                  <a:pt x="8817" y="403396"/>
                  <a:pt x="0" y="26358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xmlns="" sd="340154170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bg1"/>
                </a:solidFill>
                <a:latin typeface="AA Zuehlke" panose="02000503060000020004" pitchFamily="2" charset="0"/>
              </a:rPr>
              <a:t>критички</a:t>
            </a:r>
            <a:endParaRPr lang="en-US" dirty="0">
              <a:solidFill>
                <a:schemeClr val="bg1"/>
              </a:solidFill>
              <a:latin typeface="AA Zuehlke" panose="02000503060000020004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DCED1B-8E0B-4BE1-9FD8-E46D69FBC258}"/>
              </a:ext>
            </a:extLst>
          </p:cNvPr>
          <p:cNvSpPr/>
          <p:nvPr/>
        </p:nvSpPr>
        <p:spPr>
          <a:xfrm>
            <a:off x="10220475" y="5231051"/>
            <a:ext cx="1828800" cy="527170"/>
          </a:xfrm>
          <a:custGeom>
            <a:avLst/>
            <a:gdLst>
              <a:gd name="connsiteX0" fmla="*/ 0 w 1828800"/>
              <a:gd name="connsiteY0" fmla="*/ 263585 h 527170"/>
              <a:gd name="connsiteX1" fmla="*/ 914400 w 1828800"/>
              <a:gd name="connsiteY1" fmla="*/ 0 h 527170"/>
              <a:gd name="connsiteX2" fmla="*/ 1828800 w 1828800"/>
              <a:gd name="connsiteY2" fmla="*/ 263585 h 527170"/>
              <a:gd name="connsiteX3" fmla="*/ 914400 w 1828800"/>
              <a:gd name="connsiteY3" fmla="*/ 527170 h 527170"/>
              <a:gd name="connsiteX4" fmla="*/ 0 w 1828800"/>
              <a:gd name="connsiteY4" fmla="*/ 263585 h 5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527170" fill="none" extrusionOk="0">
                <a:moveTo>
                  <a:pt x="0" y="263585"/>
                </a:moveTo>
                <a:cubicBezTo>
                  <a:pt x="23847" y="151692"/>
                  <a:pt x="359073" y="-6124"/>
                  <a:pt x="914400" y="0"/>
                </a:cubicBezTo>
                <a:cubicBezTo>
                  <a:pt x="1422518" y="4985"/>
                  <a:pt x="1835817" y="111144"/>
                  <a:pt x="1828800" y="263585"/>
                </a:cubicBezTo>
                <a:cubicBezTo>
                  <a:pt x="1801974" y="372355"/>
                  <a:pt x="1479180" y="531680"/>
                  <a:pt x="914400" y="527170"/>
                </a:cubicBezTo>
                <a:cubicBezTo>
                  <a:pt x="390748" y="548364"/>
                  <a:pt x="-16504" y="401131"/>
                  <a:pt x="0" y="263585"/>
                </a:cubicBezTo>
                <a:close/>
              </a:path>
              <a:path w="1828800" h="527170" stroke="0" extrusionOk="0">
                <a:moveTo>
                  <a:pt x="0" y="263585"/>
                </a:moveTo>
                <a:cubicBezTo>
                  <a:pt x="-54435" y="142845"/>
                  <a:pt x="473935" y="2660"/>
                  <a:pt x="914400" y="0"/>
                </a:cubicBezTo>
                <a:cubicBezTo>
                  <a:pt x="1413875" y="27659"/>
                  <a:pt x="1837251" y="92666"/>
                  <a:pt x="1828800" y="263585"/>
                </a:cubicBezTo>
                <a:cubicBezTo>
                  <a:pt x="1799201" y="403984"/>
                  <a:pt x="1466818" y="517875"/>
                  <a:pt x="914400" y="527170"/>
                </a:cubicBezTo>
                <a:cubicBezTo>
                  <a:pt x="411137" y="501359"/>
                  <a:pt x="-4224" y="400054"/>
                  <a:pt x="0" y="263585"/>
                </a:cubicBezTo>
                <a:close/>
              </a:path>
            </a:pathLst>
          </a:custGeom>
          <a:solidFill>
            <a:srgbClr val="00B050"/>
          </a:solidFill>
          <a:ln>
            <a:extLst>
              <a:ext uri="{C807C97D-BFC1-408E-A445-0C87EB9F89A2}">
                <ask:lineSketchStyleProps xmlns:ask="http://schemas.microsoft.com/office/drawing/2018/sketchyshapes" xmlns="" sd="37852293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AA Zuehlke" panose="02000503060000020004" pitchFamily="2" charset="0"/>
              </a:rPr>
              <a:t>креативно</a:t>
            </a:r>
            <a:endParaRPr lang="en-US" dirty="0">
              <a:solidFill>
                <a:schemeClr val="tx1"/>
              </a:solidFill>
              <a:latin typeface="AA Zuehlke" panose="0200050306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AC8E7-0827-4AD6-91D2-B71983035E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0758" y="1956567"/>
            <a:ext cx="1097375" cy="615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6B6F07C-80B5-414F-AF15-4F6B49A2B6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5596" y="3131415"/>
            <a:ext cx="5867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2EA36F-EF4A-47D8-82E9-5DAF46FE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 sz="6600" b="1" dirty="0">
                <a:solidFill>
                  <a:srgbClr val="FFFFFF"/>
                </a:solidFill>
                <a:latin typeface="AA Zuehlke" panose="02000503060000020004" pitchFamily="2" charset="0"/>
              </a:rPr>
              <a:t>еТ</a:t>
            </a:r>
            <a:r>
              <a:rPr lang="sr-Latn-RS" sz="6600" b="1" dirty="0">
                <a:solidFill>
                  <a:srgbClr val="FFFFFF"/>
                </a:solidFill>
                <a:latin typeface="AA Zuehlke" panose="02000503060000020004" pitchFamily="2" charset="0"/>
              </a:rPr>
              <a:t>winning </a:t>
            </a:r>
            <a:r>
              <a:rPr lang="sr-Cyrl-RS" sz="6600" b="1" dirty="0">
                <a:solidFill>
                  <a:srgbClr val="FFFFFF"/>
                </a:solidFill>
                <a:latin typeface="AA Zuehlke" panose="02000503060000020004" pitchFamily="2" charset="0"/>
              </a:rPr>
              <a:t>тим</a:t>
            </a:r>
            <a:endParaRPr lang="en-US" sz="6600" b="1" kern="1200" dirty="0">
              <a:solidFill>
                <a:srgbClr val="FFFFFF"/>
              </a:solidFill>
              <a:latin typeface="AA Zuehlke" panose="02000503060000020004" pitchFamily="2" charset="0"/>
            </a:endParaRP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967E7D52-4D15-4DD5-9593-03944C1FE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38" y="122348"/>
            <a:ext cx="3238500" cy="1600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554B70-021A-4749-BD79-14114A4E2765}"/>
              </a:ext>
            </a:extLst>
          </p:cNvPr>
          <p:cNvSpPr txBox="1"/>
          <p:nvPr/>
        </p:nvSpPr>
        <p:spPr>
          <a:xfrm>
            <a:off x="3998260" y="3678392"/>
            <a:ext cx="796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http://www.knezsimamarkovic.edu.rs/etvining-tim/</a:t>
            </a:r>
            <a:r>
              <a:rPr lang="sr-Cyrl-RS" sz="2800" dirty="0"/>
              <a:t>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71E1B-168B-454F-97C0-A000AFE7136A}"/>
              </a:ext>
            </a:extLst>
          </p:cNvPr>
          <p:cNvSpPr txBox="1"/>
          <p:nvPr/>
        </p:nvSpPr>
        <p:spPr>
          <a:xfrm>
            <a:off x="1828800" y="5666204"/>
            <a:ext cx="811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5">
                    <a:lumMod val="75000"/>
                  </a:schemeClr>
                </a:solidFill>
              </a:rPr>
              <a:t>Из Годишњег плана рада тима за школску 2019/20. годину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CAF89-A918-4F14-AA4B-3E45BE4E3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00" y="3411316"/>
            <a:ext cx="198137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A8065-0496-42A8-A4E6-37FFC7071E78}"/>
              </a:ext>
            </a:extLst>
          </p:cNvPr>
          <p:cNvCxnSpPr/>
          <p:nvPr/>
        </p:nvCxnSpPr>
        <p:spPr>
          <a:xfrm>
            <a:off x="-115410" y="71021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1B8392-D1C1-49E1-B3D6-02B827D24CF6}"/>
              </a:ext>
            </a:extLst>
          </p:cNvPr>
          <p:cNvCxnSpPr>
            <a:cxnSpLocks/>
          </p:cNvCxnSpPr>
          <p:nvPr/>
        </p:nvCxnSpPr>
        <p:spPr>
          <a:xfrm>
            <a:off x="6096000" y="213064"/>
            <a:ext cx="0" cy="6436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18E0A7-438B-48D1-8820-D53E2A9722BC}"/>
              </a:ext>
            </a:extLst>
          </p:cNvPr>
          <p:cNvCxnSpPr>
            <a:cxnSpLocks/>
          </p:cNvCxnSpPr>
          <p:nvPr/>
        </p:nvCxnSpPr>
        <p:spPr>
          <a:xfrm flipH="1">
            <a:off x="310718" y="3429000"/>
            <a:ext cx="114877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2E6F356-BBD0-4B5A-9DCC-5638B88937BF}"/>
              </a:ext>
            </a:extLst>
          </p:cNvPr>
          <p:cNvSpPr/>
          <p:nvPr/>
        </p:nvSpPr>
        <p:spPr>
          <a:xfrm>
            <a:off x="5315138" y="2652211"/>
            <a:ext cx="1619796" cy="15558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FE5DFD1-5279-4EDE-88D4-3CA5DEC885D1}"/>
              </a:ext>
            </a:extLst>
          </p:cNvPr>
          <p:cNvSpPr/>
          <p:nvPr/>
        </p:nvSpPr>
        <p:spPr>
          <a:xfrm>
            <a:off x="5198716" y="2515440"/>
            <a:ext cx="1801420" cy="1743576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BF477-1E77-43B1-B802-D6BC1C93F439}"/>
              </a:ext>
            </a:extLst>
          </p:cNvPr>
          <p:cNvSpPr txBox="1"/>
          <p:nvPr/>
        </p:nvSpPr>
        <p:spPr>
          <a:xfrm>
            <a:off x="630319" y="74413"/>
            <a:ext cx="905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0" dirty="0">
                <a:solidFill>
                  <a:schemeClr val="accent1">
                    <a:lumMod val="50000"/>
                  </a:schemeClr>
                </a:solidFill>
                <a:latin typeface="AA Zuehlke" panose="02000503060000020004" pitchFamily="2" charset="0"/>
              </a:rPr>
              <a:t>П</a:t>
            </a:r>
            <a:endParaRPr lang="en-US" sz="12000" dirty="0">
              <a:solidFill>
                <a:schemeClr val="accent1">
                  <a:lumMod val="50000"/>
                </a:schemeClr>
              </a:solidFill>
              <a:latin typeface="AA Zuehlke" panose="0200050306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8F7BAA-CCB7-48F9-8E19-C07E3F27D2AB}"/>
              </a:ext>
            </a:extLst>
          </p:cNvPr>
          <p:cNvSpPr txBox="1"/>
          <p:nvPr/>
        </p:nvSpPr>
        <p:spPr>
          <a:xfrm>
            <a:off x="10786919" y="0"/>
            <a:ext cx="1531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0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endParaRPr lang="en-US" sz="1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72A96D-6CB3-4576-8E83-20042524DC9D}"/>
              </a:ext>
            </a:extLst>
          </p:cNvPr>
          <p:cNvSpPr/>
          <p:nvPr/>
        </p:nvSpPr>
        <p:spPr>
          <a:xfrm>
            <a:off x="1712375" y="368985"/>
            <a:ext cx="4380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ПРИМЕР ДОБРЕ 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eTwinning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ПРАКСЕ</a:t>
            </a:r>
            <a:r>
              <a:rPr lang="sr-Latn-RS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Мој дневник светских празника – пројекат са ознаком квалитета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Пројекти који су у току: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Christmas map of Europe</a:t>
            </a: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 и Здрав доручак – здрав ђак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D4EDB5-FAB0-4621-A3B9-3CB68B8C3FEC}"/>
              </a:ext>
            </a:extLst>
          </p:cNvPr>
          <p:cNvSpPr/>
          <p:nvPr/>
        </p:nvSpPr>
        <p:spPr>
          <a:xfrm>
            <a:off x="6920418" y="368985"/>
            <a:ext cx="43802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БЕЗБЕДНОСТ НА ИНТЕРНЕТУ</a:t>
            </a:r>
            <a:endParaRPr lang="en-US" dirty="0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Правила понашања на интернету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Права и обавезе корисника интернета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Приватност и заштита података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Ауторска права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Изазови комуникације на интернету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Школа као безбедно место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C80D80-65AE-46BA-9F86-A98343AD02DE}"/>
              </a:ext>
            </a:extLst>
          </p:cNvPr>
          <p:cNvSpPr/>
          <p:nvPr/>
        </p:nvSpPr>
        <p:spPr>
          <a:xfrm>
            <a:off x="1712375" y="3745762"/>
            <a:ext cx="4380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Унапређење квалитета наставе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     и међупредметних компетенција код</a:t>
            </a:r>
          </a:p>
          <a:p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     ученика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Учење кроз игру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Мреже школа широм Европе – повезивање путем пројеката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Континуирано и бесплатно усавршавање наставника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Школа са е</a:t>
            </a:r>
            <a:r>
              <a:rPr lang="sr-Latn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Twinning</a:t>
            </a: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 ознаком квалитета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C45A2F-86A6-4316-AB3C-BE1E89442818}"/>
              </a:ext>
            </a:extLst>
          </p:cNvPr>
          <p:cNvSpPr/>
          <p:nvPr/>
        </p:nvSpPr>
        <p:spPr>
          <a:xfrm>
            <a:off x="6960277" y="4134164"/>
            <a:ext cx="4380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Предавања и радионице за ученике, наставнике, родитеље, школски пројекат „Безбедни на мрежи“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Сајт наше школе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Размена искустава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Буђење свести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accent4">
                    <a:lumMod val="40000"/>
                    <a:lumOff val="60000"/>
                  </a:schemeClr>
                </a:solidFill>
                <a:latin typeface="AA Zuehlke" panose="02000503060000020004" pitchFamily="2" charset="0"/>
              </a:rPr>
              <a:t>Буђење одговорности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A Zuehlke" panose="02000503060000020004" pitchFamily="2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4ED55F1-FDBC-4301-B835-CF0ECB84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52" y="2867737"/>
            <a:ext cx="1996208" cy="986362"/>
          </a:xfrm>
          <a:prstGeom prst="rect">
            <a:avLst/>
          </a:prstGeom>
        </p:spPr>
      </p:pic>
      <p:pic>
        <p:nvPicPr>
          <p:cNvPr id="9" name="Picture 8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AE48B092-2A87-4A95-8A44-BD24E598B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36" y="3008493"/>
            <a:ext cx="19812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r-Cyrl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ПРИМЕР ДОБРЕ </a:t>
            </a:r>
            <a:r>
              <a:rPr lang="sr-Latn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eTwinning </a:t>
            </a:r>
            <a:r>
              <a:rPr lang="sr-Cyrl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ПРАКСЕ</a:t>
            </a:r>
            <a:r>
              <a:rPr lang="sr-Latn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 </a:t>
            </a:r>
            <a:endParaRPr lang="en-US" sz="4000" kern="12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B23B5-4148-4BEF-8229-393C05F0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05" y="3496561"/>
            <a:ext cx="8772904" cy="16826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E7568-2854-4D42-B8A4-9C4BA34DA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383" y="3593748"/>
            <a:ext cx="518205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36E3-89BF-4806-9C24-CA4BF7C64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76" y="3593748"/>
            <a:ext cx="542591" cy="542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C794B-E625-49FB-B140-6FF0E02D8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465" y="5179203"/>
            <a:ext cx="2712955" cy="768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830350-BF47-4F7D-BA7A-0059C7957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310" y="5153665"/>
            <a:ext cx="2548349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5DC9E-1BCE-43FF-B741-F09C8186BD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156" y="5153664"/>
            <a:ext cx="2481287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EA095-69EA-4527-ABCA-F08AFB45D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ПРИМЕР ДОБРЕ </a:t>
            </a:r>
            <a:r>
              <a:rPr lang="sr-Latn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eTwinning </a:t>
            </a:r>
            <a:r>
              <a:rPr lang="sr-Cyrl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ПРАКСЕ</a:t>
            </a:r>
            <a:r>
              <a:rPr lang="sr-Latn-RS" sz="40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  <a:latin typeface="AA Zuehlke" panose="02000503060000020004" pitchFamily="2" charset="0"/>
              </a:rPr>
              <a:t> </a:t>
            </a:r>
            <a:endParaRPr lang="en-US" sz="4000" dirty="0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  <a:latin typeface="AA Zuehlke" panose="02000503060000020004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E41D5-5D67-4955-8A27-6F8CFA097B6B}"/>
              </a:ext>
            </a:extLst>
          </p:cNvPr>
          <p:cNvGrpSpPr/>
          <p:nvPr/>
        </p:nvGrpSpPr>
        <p:grpSpPr>
          <a:xfrm>
            <a:off x="2559513" y="3688692"/>
            <a:ext cx="8772473" cy="1596625"/>
            <a:chOff x="2439873" y="3672079"/>
            <a:chExt cx="8714890" cy="15476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E2DA4D7-E5F0-471F-8B7C-3B960A5E31AA}"/>
                </a:ext>
              </a:extLst>
            </p:cNvPr>
            <p:cNvSpPr/>
            <p:nvPr/>
          </p:nvSpPr>
          <p:spPr>
            <a:xfrm>
              <a:off x="7752714" y="3672079"/>
              <a:ext cx="766669" cy="76666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1AE1B4A-3ECF-4DD6-B778-B8FE33C63A8A}"/>
                </a:ext>
              </a:extLst>
            </p:cNvPr>
            <p:cNvSpPr/>
            <p:nvPr/>
          </p:nvSpPr>
          <p:spPr>
            <a:xfrm>
              <a:off x="7507630" y="4625101"/>
              <a:ext cx="1256835" cy="502734"/>
            </a:xfrm>
            <a:custGeom>
              <a:avLst/>
              <a:gdLst>
                <a:gd name="connsiteX0" fmla="*/ 0 w 1256835"/>
                <a:gd name="connsiteY0" fmla="*/ 0 h 502734"/>
                <a:gd name="connsiteX1" fmla="*/ 1256835 w 1256835"/>
                <a:gd name="connsiteY1" fmla="*/ 0 h 502734"/>
                <a:gd name="connsiteX2" fmla="*/ 1256835 w 1256835"/>
                <a:gd name="connsiteY2" fmla="*/ 502734 h 502734"/>
                <a:gd name="connsiteX3" fmla="*/ 0 w 1256835"/>
                <a:gd name="connsiteY3" fmla="*/ 502734 h 502734"/>
                <a:gd name="connsiteX4" fmla="*/ 0 w 1256835"/>
                <a:gd name="connsiteY4" fmla="*/ 0 h 5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35" h="502734">
                  <a:moveTo>
                    <a:pt x="0" y="0"/>
                  </a:moveTo>
                  <a:lnTo>
                    <a:pt x="1256835" y="0"/>
                  </a:lnTo>
                  <a:lnTo>
                    <a:pt x="1256835" y="502734"/>
                  </a:lnTo>
                  <a:lnTo>
                    <a:pt x="0" y="502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sr-Cyrl-RS" sz="1300" dirty="0">
                  <a:solidFill>
                    <a:schemeClr val="bg1"/>
                  </a:solidFill>
                  <a:latin typeface="AA Zuehlke" panose="02000503060000020004" pitchFamily="2" charset="0"/>
                </a:rPr>
                <a:t>Здрав доручак – здрав ђак</a:t>
              </a:r>
              <a:endParaRPr lang="en-US" sz="1300" kern="1200" baseline="0" dirty="0">
                <a:solidFill>
                  <a:schemeClr val="bg1"/>
                </a:solidFill>
                <a:latin typeface="AA Zuehlke" panose="02000503060000020004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06A021-F289-4542-B874-EC41B4BF2A15}"/>
                </a:ext>
              </a:extLst>
            </p:cNvPr>
            <p:cNvSpPr/>
            <p:nvPr/>
          </p:nvSpPr>
          <p:spPr>
            <a:xfrm>
              <a:off x="2514017" y="4717005"/>
              <a:ext cx="1256835" cy="502734"/>
            </a:xfrm>
            <a:custGeom>
              <a:avLst/>
              <a:gdLst>
                <a:gd name="connsiteX0" fmla="*/ 0 w 1256835"/>
                <a:gd name="connsiteY0" fmla="*/ 0 h 502734"/>
                <a:gd name="connsiteX1" fmla="*/ 1256835 w 1256835"/>
                <a:gd name="connsiteY1" fmla="*/ 0 h 502734"/>
                <a:gd name="connsiteX2" fmla="*/ 1256835 w 1256835"/>
                <a:gd name="connsiteY2" fmla="*/ 502734 h 502734"/>
                <a:gd name="connsiteX3" fmla="*/ 0 w 1256835"/>
                <a:gd name="connsiteY3" fmla="*/ 502734 h 502734"/>
                <a:gd name="connsiteX4" fmla="*/ 0 w 1256835"/>
                <a:gd name="connsiteY4" fmla="*/ 0 h 5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35" h="502734">
                  <a:moveTo>
                    <a:pt x="0" y="0"/>
                  </a:moveTo>
                  <a:lnTo>
                    <a:pt x="1256835" y="0"/>
                  </a:lnTo>
                  <a:lnTo>
                    <a:pt x="1256835" y="502734"/>
                  </a:lnTo>
                  <a:lnTo>
                    <a:pt x="0" y="502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300" kern="1200" baseline="0" dirty="0">
                <a:solidFill>
                  <a:schemeClr val="bg1"/>
                </a:solidFill>
                <a:latin typeface="AA Zuehlke" panose="02000503060000020004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1EB85E8-F5DF-4796-9365-A4B9E604B84A}"/>
                </a:ext>
              </a:extLst>
            </p:cNvPr>
            <p:cNvSpPr/>
            <p:nvPr/>
          </p:nvSpPr>
          <p:spPr>
            <a:xfrm>
              <a:off x="5403068" y="3672079"/>
              <a:ext cx="766669" cy="76666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2738E9-9C80-43D7-9133-5DE324F87109}"/>
                </a:ext>
              </a:extLst>
            </p:cNvPr>
            <p:cNvSpPr/>
            <p:nvPr/>
          </p:nvSpPr>
          <p:spPr>
            <a:xfrm>
              <a:off x="5160702" y="4625101"/>
              <a:ext cx="1256835" cy="502734"/>
            </a:xfrm>
            <a:custGeom>
              <a:avLst/>
              <a:gdLst>
                <a:gd name="connsiteX0" fmla="*/ 0 w 1256835"/>
                <a:gd name="connsiteY0" fmla="*/ 0 h 502734"/>
                <a:gd name="connsiteX1" fmla="*/ 1256835 w 1256835"/>
                <a:gd name="connsiteY1" fmla="*/ 0 h 502734"/>
                <a:gd name="connsiteX2" fmla="*/ 1256835 w 1256835"/>
                <a:gd name="connsiteY2" fmla="*/ 502734 h 502734"/>
                <a:gd name="connsiteX3" fmla="*/ 0 w 1256835"/>
                <a:gd name="connsiteY3" fmla="*/ 502734 h 502734"/>
                <a:gd name="connsiteX4" fmla="*/ 0 w 1256835"/>
                <a:gd name="connsiteY4" fmla="*/ 0 h 5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35" h="502734">
                  <a:moveTo>
                    <a:pt x="0" y="0"/>
                  </a:moveTo>
                  <a:lnTo>
                    <a:pt x="1256835" y="0"/>
                  </a:lnTo>
                  <a:lnTo>
                    <a:pt x="1256835" y="502734"/>
                  </a:lnTo>
                  <a:lnTo>
                    <a:pt x="0" y="502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300" dirty="0">
                  <a:solidFill>
                    <a:schemeClr val="bg1"/>
                  </a:solidFill>
                  <a:latin typeface="AA Zuehlke" panose="02000503060000020004" pitchFamily="2" charset="0"/>
                </a:rPr>
                <a:t>Christmas map of Europe</a:t>
              </a:r>
              <a:endParaRPr lang="en-US" sz="1300" kern="1200" baseline="0" dirty="0">
                <a:solidFill>
                  <a:schemeClr val="bg1"/>
                </a:solidFill>
                <a:latin typeface="AA Zuehlke" panose="02000503060000020004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A71121-56A3-46B5-9C35-5E38B78210AC}"/>
                </a:ext>
              </a:extLst>
            </p:cNvPr>
            <p:cNvSpPr/>
            <p:nvPr/>
          </p:nvSpPr>
          <p:spPr>
            <a:xfrm>
              <a:off x="2704746" y="3711536"/>
              <a:ext cx="766669" cy="76666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Rectangle 19" descr="Check List">
              <a:extLst>
                <a:ext uri="{FF2B5EF4-FFF2-40B4-BE49-F238E27FC236}">
                  <a16:creationId xmlns:a16="http://schemas.microsoft.com/office/drawing/2014/main" id="{5C6868A8-12AF-4834-B00B-34D7C33EDB4A}"/>
                </a:ext>
              </a:extLst>
            </p:cNvPr>
            <p:cNvSpPr/>
            <p:nvPr/>
          </p:nvSpPr>
          <p:spPr>
            <a:xfrm>
              <a:off x="2868133" y="3862796"/>
              <a:ext cx="439892" cy="439892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E3F12B8-855B-4C49-90B4-27BC852F6632}"/>
                </a:ext>
              </a:extLst>
            </p:cNvPr>
            <p:cNvSpPr/>
            <p:nvPr/>
          </p:nvSpPr>
          <p:spPr>
            <a:xfrm>
              <a:off x="2439873" y="4629465"/>
              <a:ext cx="1256835" cy="502734"/>
            </a:xfrm>
            <a:custGeom>
              <a:avLst/>
              <a:gdLst>
                <a:gd name="connsiteX0" fmla="*/ 0 w 1256835"/>
                <a:gd name="connsiteY0" fmla="*/ 0 h 502734"/>
                <a:gd name="connsiteX1" fmla="*/ 1256835 w 1256835"/>
                <a:gd name="connsiteY1" fmla="*/ 0 h 502734"/>
                <a:gd name="connsiteX2" fmla="*/ 1256835 w 1256835"/>
                <a:gd name="connsiteY2" fmla="*/ 502734 h 502734"/>
                <a:gd name="connsiteX3" fmla="*/ 0 w 1256835"/>
                <a:gd name="connsiteY3" fmla="*/ 502734 h 502734"/>
                <a:gd name="connsiteX4" fmla="*/ 0 w 1256835"/>
                <a:gd name="connsiteY4" fmla="*/ 0 h 5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35" h="502734">
                  <a:moveTo>
                    <a:pt x="0" y="0"/>
                  </a:moveTo>
                  <a:lnTo>
                    <a:pt x="1256835" y="0"/>
                  </a:lnTo>
                  <a:lnTo>
                    <a:pt x="1256835" y="502734"/>
                  </a:lnTo>
                  <a:lnTo>
                    <a:pt x="0" y="502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577850"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sr-Cyrl-RS" sz="1300" dirty="0">
                  <a:solidFill>
                    <a:schemeClr val="bg1"/>
                  </a:solidFill>
                  <a:latin typeface="AA Zuehlke" panose="02000503060000020004" pitchFamily="2" charset="0"/>
                </a:rPr>
                <a:t>Мој дневник светских празника </a:t>
              </a:r>
              <a:endParaRPr lang="en-US" sz="1300" kern="1200" baseline="0" dirty="0">
                <a:solidFill>
                  <a:schemeClr val="bg1"/>
                </a:solidFill>
                <a:latin typeface="AA Zuehlke" panose="02000503060000020004" pitchFamily="2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BFB3AA-FB39-4D6C-B514-2454A3D56425}"/>
                </a:ext>
              </a:extLst>
            </p:cNvPr>
            <p:cNvSpPr/>
            <p:nvPr/>
          </p:nvSpPr>
          <p:spPr>
            <a:xfrm>
              <a:off x="9897928" y="4717005"/>
              <a:ext cx="1256835" cy="502734"/>
            </a:xfrm>
            <a:custGeom>
              <a:avLst/>
              <a:gdLst>
                <a:gd name="connsiteX0" fmla="*/ 0 w 1256835"/>
                <a:gd name="connsiteY0" fmla="*/ 0 h 502734"/>
                <a:gd name="connsiteX1" fmla="*/ 1256835 w 1256835"/>
                <a:gd name="connsiteY1" fmla="*/ 0 h 502734"/>
                <a:gd name="connsiteX2" fmla="*/ 1256835 w 1256835"/>
                <a:gd name="connsiteY2" fmla="*/ 502734 h 502734"/>
                <a:gd name="connsiteX3" fmla="*/ 0 w 1256835"/>
                <a:gd name="connsiteY3" fmla="*/ 502734 h 502734"/>
                <a:gd name="connsiteX4" fmla="*/ 0 w 1256835"/>
                <a:gd name="connsiteY4" fmla="*/ 0 h 5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835" h="502734">
                  <a:moveTo>
                    <a:pt x="0" y="0"/>
                  </a:moveTo>
                  <a:lnTo>
                    <a:pt x="1256835" y="0"/>
                  </a:lnTo>
                  <a:lnTo>
                    <a:pt x="1256835" y="502734"/>
                  </a:lnTo>
                  <a:lnTo>
                    <a:pt x="0" y="502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5778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300" kern="1200" baseline="0" dirty="0">
                <a:solidFill>
                  <a:schemeClr val="bg1"/>
                </a:solidFill>
                <a:latin typeface="AA Zuehlke" panose="02000503060000020004" pitchFamily="2" charset="0"/>
              </a:endParaRPr>
            </a:p>
          </p:txBody>
        </p:sp>
      </p:grpSp>
      <p:pic>
        <p:nvPicPr>
          <p:cNvPr id="26" name="Graphic 25" descr="Fruit bowl">
            <a:extLst>
              <a:ext uri="{FF2B5EF4-FFF2-40B4-BE49-F238E27FC236}">
                <a16:creationId xmlns:a16="http://schemas.microsoft.com/office/drawing/2014/main" id="{C24247D5-5DFB-45DF-99CE-678B4D529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1928" y="3808192"/>
            <a:ext cx="542797" cy="542797"/>
          </a:xfrm>
          <a:prstGeom prst="rect">
            <a:avLst/>
          </a:prstGeom>
        </p:spPr>
      </p:pic>
      <p:pic>
        <p:nvPicPr>
          <p:cNvPr id="28" name="Graphic 27" descr="Holiday tree">
            <a:extLst>
              <a:ext uri="{FF2B5EF4-FFF2-40B4-BE49-F238E27FC236}">
                <a16:creationId xmlns:a16="http://schemas.microsoft.com/office/drawing/2014/main" id="{D251A5D6-6BDC-45AA-808C-169348ADD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6673" y="3788544"/>
            <a:ext cx="522961" cy="5356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F1751C6-7991-4ECE-8920-C6CDAD398D6E}"/>
              </a:ext>
            </a:extLst>
          </p:cNvPr>
          <p:cNvSpPr txBox="1"/>
          <p:nvPr/>
        </p:nvSpPr>
        <p:spPr>
          <a:xfrm>
            <a:off x="1888383" y="5335018"/>
            <a:ext cx="26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https://twinspace.etwinning.net/84273/home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913ADB-5A0A-4770-AAAF-0F4FCAC1D359}"/>
              </a:ext>
            </a:extLst>
          </p:cNvPr>
          <p:cNvSpPr txBox="1"/>
          <p:nvPr/>
        </p:nvSpPr>
        <p:spPr>
          <a:xfrm>
            <a:off x="4647179" y="5305951"/>
            <a:ext cx="246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https://twinspace.etwinning.net/95855/home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F7EC0F-F6E8-45C2-95EE-7A6B1F5774D3}"/>
              </a:ext>
            </a:extLst>
          </p:cNvPr>
          <p:cNvSpPr txBox="1"/>
          <p:nvPr/>
        </p:nvSpPr>
        <p:spPr>
          <a:xfrm>
            <a:off x="7266455" y="5285937"/>
            <a:ext cx="237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1"/>
              </a:rPr>
              <a:t>https://twinspace.etwinning.net/94380/home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237781E9-554A-4EE8-B9CD-F1E2BEC9C1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06" y="2186134"/>
            <a:ext cx="1058752" cy="1058752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0D17ACDD-D8E0-410B-A2A5-42AAA9081F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52" y="2090267"/>
            <a:ext cx="1048328" cy="1483384"/>
          </a:xfrm>
          <a:prstGeom prst="rect">
            <a:avLst/>
          </a:prstGeom>
        </p:spPr>
      </p:pic>
      <p:pic>
        <p:nvPicPr>
          <p:cNvPr id="12" name="Picture 11" descr="A bowl of fruit on a plate&#10;&#10;Description automatically generated">
            <a:extLst>
              <a:ext uri="{FF2B5EF4-FFF2-40B4-BE49-F238E27FC236}">
                <a16:creationId xmlns:a16="http://schemas.microsoft.com/office/drawing/2014/main" id="{1521EC21-E22B-491B-8305-41D070D624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65" y="2219654"/>
            <a:ext cx="1391718" cy="13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D810-5782-448D-A1DF-225B0A5DF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solidFill>
                  <a:srgbClr val="FFC000"/>
                </a:solidFill>
                <a:latin typeface="AA Zuehlke" panose="02000503060000020004" pitchFamily="2" charset="0"/>
              </a:rPr>
              <a:t>Безбедност на интернету </a:t>
            </a:r>
            <a:br>
              <a:rPr lang="sr-Cyrl-RS" b="1" dirty="0">
                <a:solidFill>
                  <a:srgbClr val="FFC000"/>
                </a:solidFill>
                <a:latin typeface="AA Zuehlke" panose="02000503060000020004" pitchFamily="2" charset="0"/>
              </a:rPr>
            </a:br>
            <a:r>
              <a:rPr lang="sr-Cyrl-RS" b="1" dirty="0">
                <a:solidFill>
                  <a:srgbClr val="FFC000"/>
                </a:solidFill>
                <a:latin typeface="AA Zuehlke" panose="02000503060000020004" pitchFamily="2" charset="0"/>
              </a:rPr>
              <a:t>у </a:t>
            </a:r>
            <a:r>
              <a:rPr lang="sr-Latn-RS" b="1" dirty="0">
                <a:solidFill>
                  <a:srgbClr val="FFC000"/>
                </a:solidFill>
                <a:latin typeface="AA Zuehlke" panose="02000503060000020004" pitchFamily="2" charset="0"/>
              </a:rPr>
              <a:t>eTwinningu</a:t>
            </a:r>
            <a:r>
              <a:rPr lang="sr-Cyrl-RS" b="1" dirty="0">
                <a:solidFill>
                  <a:srgbClr val="FFC000"/>
                </a:solidFill>
                <a:latin typeface="AA Zuehlke" panose="02000503060000020004" pitchFamily="2" charset="0"/>
              </a:rPr>
              <a:t> и на</a:t>
            </a:r>
            <a:r>
              <a:rPr lang="sr-Latn-RS" b="1" dirty="0">
                <a:solidFill>
                  <a:srgbClr val="FFC000"/>
                </a:solidFill>
                <a:latin typeface="AA Zuehlke" panose="02000503060000020004" pitchFamily="2" charset="0"/>
              </a:rPr>
              <a:t> TwinSpace-u</a:t>
            </a:r>
            <a:r>
              <a:rPr lang="sr-Cyrl-RS" b="1" dirty="0">
                <a:solidFill>
                  <a:srgbClr val="FFC000"/>
                </a:solidFill>
                <a:latin typeface="AA Zuehlke" panose="02000503060000020004" pitchFamily="2" charset="0"/>
              </a:rPr>
              <a:t> </a:t>
            </a:r>
            <a:endParaRPr lang="en-US" b="1" dirty="0">
              <a:solidFill>
                <a:srgbClr val="FFC000"/>
              </a:solidFill>
              <a:latin typeface="AA Zuehlke" panose="02000503060000020004" pitchFamily="2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666876-DE4E-423C-80F3-FD590A059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378883"/>
              </p:ext>
            </p:extLst>
          </p:nvPr>
        </p:nvGraphicFramePr>
        <p:xfrm>
          <a:off x="838200" y="1690688"/>
          <a:ext cx="466630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id="{0F471918-7D8E-475C-AF43-A5D80B34E1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432698"/>
              </p:ext>
            </p:extLst>
          </p:nvPr>
        </p:nvGraphicFramePr>
        <p:xfrm>
          <a:off x="6687493" y="1690688"/>
          <a:ext cx="466630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05775F-FE79-480A-9564-9515374EFD98}"/>
              </a:ext>
            </a:extLst>
          </p:cNvPr>
          <p:cNvSpPr txBox="1"/>
          <p:nvPr/>
        </p:nvSpPr>
        <p:spPr>
          <a:xfrm>
            <a:off x="9921089" y="68103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Graphic 12" descr="Music notation">
            <a:extLst>
              <a:ext uri="{FF2B5EF4-FFF2-40B4-BE49-F238E27FC236}">
                <a16:creationId xmlns:a16="http://schemas.microsoft.com/office/drawing/2014/main" id="{D91A5EA8-8653-4183-9F96-B1F3BD6A8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8590" y="4022002"/>
            <a:ext cx="914400" cy="914400"/>
          </a:xfrm>
          <a:prstGeom prst="rect">
            <a:avLst/>
          </a:prstGeom>
        </p:spPr>
      </p:pic>
      <p:pic>
        <p:nvPicPr>
          <p:cNvPr id="16" name="Graphic 15" descr="School girl">
            <a:extLst>
              <a:ext uri="{FF2B5EF4-FFF2-40B4-BE49-F238E27FC236}">
                <a16:creationId xmlns:a16="http://schemas.microsoft.com/office/drawing/2014/main" id="{5F23106B-7F47-48D5-9686-AA111ED0B0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88590" y="2939366"/>
            <a:ext cx="839709" cy="839709"/>
          </a:xfrm>
          <a:prstGeom prst="rect">
            <a:avLst/>
          </a:prstGeom>
        </p:spPr>
      </p:pic>
      <p:pic>
        <p:nvPicPr>
          <p:cNvPr id="18" name="Graphic 17" descr="Flask">
            <a:extLst>
              <a:ext uri="{FF2B5EF4-FFF2-40B4-BE49-F238E27FC236}">
                <a16:creationId xmlns:a16="http://schemas.microsoft.com/office/drawing/2014/main" id="{94161730-63E0-488F-A726-7B0CAF0E25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88590" y="51793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r-Cyrl-RS" sz="4000" dirty="0">
                <a:solidFill>
                  <a:schemeClr val="accent4"/>
                </a:solidFill>
              </a:rPr>
              <a:t>Шта пишу деца о интернету на интернету</a:t>
            </a:r>
            <a:br>
              <a:rPr lang="sr-Cyrl-RS" sz="1200" dirty="0">
                <a:solidFill>
                  <a:schemeClr val="accent4"/>
                </a:solidFill>
              </a:rPr>
            </a:br>
            <a:r>
              <a:rPr lang="sr-Cyrl-RS" sz="1200" dirty="0">
                <a:solidFill>
                  <a:schemeClr val="accent4"/>
                </a:solidFill>
              </a:rPr>
              <a:t>уз поштовање ауторских права (једно од правила понашања на интернету) можемо користити у </a:t>
            </a:r>
            <a:r>
              <a:rPr lang="sr-Latn-RS" sz="1200" dirty="0">
                <a:solidFill>
                  <a:schemeClr val="accent4"/>
                </a:solidFill>
              </a:rPr>
              <a:t>TwinSpace-</a:t>
            </a:r>
            <a:r>
              <a:rPr lang="sr-Cyrl-RS" sz="1200" dirty="0">
                <a:solidFill>
                  <a:schemeClr val="accent4"/>
                </a:solidFill>
              </a:rPr>
              <a:t>у само оне фотографије/снимке који су бесплатни за комерцијалну употребу</a:t>
            </a:r>
            <a:endParaRPr lang="en-US" sz="4000" kern="12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picture containing box&#10;&#10;Description automatically generated">
            <a:extLst>
              <a:ext uri="{FF2B5EF4-FFF2-40B4-BE49-F238E27FC236}">
                <a16:creationId xmlns:a16="http://schemas.microsoft.com/office/drawing/2014/main" id="{3EC7BAB0-F10E-4DBE-9F08-3243A35B3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2514450"/>
            <a:ext cx="5207090" cy="379926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9A51ACB-3621-41C0-BB9A-1BAE3E8F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92" y="2514450"/>
            <a:ext cx="5629638" cy="37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r-Cyrl-RS" sz="4000" dirty="0">
                <a:solidFill>
                  <a:schemeClr val="accent4"/>
                </a:solidFill>
              </a:rPr>
              <a:t>Шта пишу деца о интернету на интернету</a:t>
            </a:r>
            <a:endParaRPr lang="en-US" sz="4000" kern="12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FEF5A850-602C-4879-8D43-41145355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9" y="2609710"/>
            <a:ext cx="6139523" cy="374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888EA-631B-409C-9956-476B93F1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046" y="2609710"/>
            <a:ext cx="5182049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DEB58A-5006-4042-9CC8-47A5092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sr-Cyrl-RS" sz="4000" dirty="0">
                <a:solidFill>
                  <a:schemeClr val="accent4"/>
                </a:solidFill>
              </a:rPr>
              <a:t>Шта пишу деца о интернету на интернету</a:t>
            </a:r>
            <a:endParaRPr lang="en-US" sz="4000" kern="12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7BF63B-9735-49DA-9DFA-815F388DD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81" y="2440582"/>
            <a:ext cx="6011846" cy="4223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5FCC63-6220-4D55-888B-006B1876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69" y="2440582"/>
            <a:ext cx="5590517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6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566</Words>
  <Application>Microsoft Office PowerPoint</Application>
  <PresentationFormat>Široki ekran</PresentationFormat>
  <Paragraphs>72</Paragraphs>
  <Slides>14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PowerPoint prezentacija</vt:lpstr>
      <vt:lpstr>еТwinning тим</vt:lpstr>
      <vt:lpstr>PowerPoint prezentacija</vt:lpstr>
      <vt:lpstr>ПРИМЕР ДОБРЕ eTwinning ПРАКСЕ </vt:lpstr>
      <vt:lpstr>ПРИМЕР ДОБРЕ eTwinning ПРАКСЕ </vt:lpstr>
      <vt:lpstr>Безбедност на интернету  у eTwinningu и на TwinSpace-u </vt:lpstr>
      <vt:lpstr>Шта пишу деца о интернету на интернету уз поштовање ауторских права (једно од правила понашања на интернету) можемо користити у TwinSpace-у само оне фотографије/снимке који су бесплатни за комерцијалну употребу</vt:lpstr>
      <vt:lpstr>Шта пишу деца о интернету на интернету</vt:lpstr>
      <vt:lpstr>Шта пишу деца о интернету на интернету</vt:lpstr>
      <vt:lpstr>Шта пишу деца о интернету на интернету</vt:lpstr>
      <vt:lpstr>Шта пишу деца о интернету на интернету</vt:lpstr>
      <vt:lpstr>Шта пишу деца о интернету на интернету</vt:lpstr>
      <vt:lpstr>Шта знају деца о интернету на интернету  Хајде да и (их) ми научимо</vt:lpstr>
      <vt:lpstr>Roles and Responsibility's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Savic, Veljko</dc:creator>
  <cp:lastModifiedBy>Ivana Savic</cp:lastModifiedBy>
  <cp:revision>4</cp:revision>
  <dcterms:created xsi:type="dcterms:W3CDTF">2020-02-03T01:47:05Z</dcterms:created>
  <dcterms:modified xsi:type="dcterms:W3CDTF">2020-02-03T14:00:30Z</dcterms:modified>
</cp:coreProperties>
</file>